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37"/>
  </p:notesMasterIdLst>
  <p:handoutMasterIdLst>
    <p:handoutMasterId r:id="rId38"/>
  </p:handoutMasterIdLst>
  <p:sldIdLst>
    <p:sldId id="479" r:id="rId6"/>
    <p:sldId id="449" r:id="rId7"/>
    <p:sldId id="478" r:id="rId8"/>
    <p:sldId id="477" r:id="rId9"/>
    <p:sldId id="482" r:id="rId10"/>
    <p:sldId id="483" r:id="rId11"/>
    <p:sldId id="454" r:id="rId12"/>
    <p:sldId id="451" r:id="rId13"/>
    <p:sldId id="452" r:id="rId14"/>
    <p:sldId id="456" r:id="rId15"/>
    <p:sldId id="457" r:id="rId16"/>
    <p:sldId id="465" r:id="rId17"/>
    <p:sldId id="464" r:id="rId18"/>
    <p:sldId id="460" r:id="rId19"/>
    <p:sldId id="480" r:id="rId20"/>
    <p:sldId id="466" r:id="rId21"/>
    <p:sldId id="462" r:id="rId22"/>
    <p:sldId id="467" r:id="rId23"/>
    <p:sldId id="469" r:id="rId24"/>
    <p:sldId id="468" r:id="rId25"/>
    <p:sldId id="463" r:id="rId26"/>
    <p:sldId id="470" r:id="rId27"/>
    <p:sldId id="471" r:id="rId28"/>
    <p:sldId id="472" r:id="rId29"/>
    <p:sldId id="473" r:id="rId30"/>
    <p:sldId id="475" r:id="rId31"/>
    <p:sldId id="476" r:id="rId32"/>
    <p:sldId id="474" r:id="rId33"/>
    <p:sldId id="481" r:id="rId34"/>
    <p:sldId id="485" r:id="rId35"/>
    <p:sldId id="484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2922">
          <p15:clr>
            <a:srgbClr val="A4A3A4"/>
          </p15:clr>
        </p15:guide>
        <p15:guide id="9" pos="391">
          <p15:clr>
            <a:srgbClr val="A4A3A4"/>
          </p15:clr>
        </p15:guide>
        <p15:guide id="10" pos="3158">
          <p15:clr>
            <a:srgbClr val="A4A3A4"/>
          </p15:clr>
        </p15:guide>
        <p15:guide id="11" pos="5474">
          <p15:clr>
            <a:srgbClr val="A4A3A4"/>
          </p15:clr>
        </p15:guide>
        <p15:guide id="12" pos="3987">
          <p15:clr>
            <a:srgbClr val="A4A3A4"/>
          </p15:clr>
        </p15:guide>
        <p15:guide id="13" pos="218">
          <p15:clr>
            <a:srgbClr val="A4A3A4"/>
          </p15:clr>
        </p15:guide>
        <p15:guide id="14" pos="257">
          <p15:clr>
            <a:srgbClr val="A4A3A4"/>
          </p15:clr>
        </p15:guide>
        <p15:guide id="15" pos="5107">
          <p15:clr>
            <a:srgbClr val="A4A3A4"/>
          </p15:clr>
        </p15:guide>
        <p15:guide id="16" pos="5166">
          <p15:clr>
            <a:srgbClr val="A4A3A4"/>
          </p15:clr>
        </p15:guide>
        <p15:guide id="17" pos="485">
          <p15:clr>
            <a:srgbClr val="A4A3A4"/>
          </p15:clr>
        </p15:guide>
        <p15:guide id="18" orient="horz" pos="1167">
          <p15:clr>
            <a:srgbClr val="A4A3A4"/>
          </p15:clr>
        </p15:guide>
        <p15:guide id="19" pos="2962">
          <p15:clr>
            <a:srgbClr val="A4A3A4"/>
          </p15:clr>
        </p15:guide>
        <p15:guide id="20" pos="258">
          <p15:clr>
            <a:srgbClr val="A4A3A4"/>
          </p15:clr>
        </p15:guide>
        <p15:guide id="21" pos="544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64547"/>
    <a:srgbClr val="666666"/>
    <a:srgbClr val="B22746"/>
    <a:srgbClr val="A3C644"/>
    <a:srgbClr val="E6E6E6"/>
    <a:srgbClr val="CCCCCC"/>
    <a:srgbClr val="999999"/>
    <a:srgbClr val="2FC2D9"/>
    <a:srgbClr val="1A9CB0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9" autoAdjust="0"/>
    <p:restoredTop sz="83361" autoAdjust="0"/>
  </p:normalViewPr>
  <p:slideViewPr>
    <p:cSldViewPr snapToGrid="0">
      <p:cViewPr varScale="1">
        <p:scale>
          <a:sx n="132" d="100"/>
          <a:sy n="132" d="100"/>
        </p:scale>
        <p:origin x="2208" y="176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  <p:guide orient="horz" pos="1167"/>
        <p:guide pos="2962"/>
        <p:guide pos="258"/>
        <p:guide pos="5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commentAuthors" Target="commentAuthors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11/23/16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11/23/16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94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41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Что делать? Покупать домен? </a:t>
            </a:r>
            <a:r>
              <a:rPr lang="en-US" dirty="0" smtClean="0"/>
              <a:t>Let’s </a:t>
            </a:r>
            <a:r>
              <a:rPr lang="en-US" dirty="0" err="1" smtClean="0"/>
              <a:t>Encript</a:t>
            </a:r>
            <a:r>
              <a:rPr lang="en-US" dirty="0" smtClean="0"/>
              <a:t>?</a:t>
            </a:r>
            <a:r>
              <a:rPr lang="ru-RU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41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Есть такой </a:t>
            </a:r>
            <a:r>
              <a:rPr lang="en-US" dirty="0" smtClean="0"/>
              <a:t>SaaS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10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61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62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Вопрос</a:t>
            </a:r>
            <a:r>
              <a:rPr lang="ru-RU" baseline="0" dirty="0" smtClean="0"/>
              <a:t> залу, а что делать?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5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19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Помните,</a:t>
            </a:r>
            <a:r>
              <a:rPr lang="ru-RU" baseline="0" dirty="0" smtClean="0"/>
              <a:t> что бот не очень хорошо составлял машины?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36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Я попросил написать </a:t>
            </a:r>
            <a:r>
              <a:rPr lang="mr-IN" dirty="0" smtClean="0"/>
              <a:t>–</a:t>
            </a:r>
            <a:r>
              <a:rPr lang="ru-RU" dirty="0" smtClean="0"/>
              <a:t> и он написал.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65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Он</a:t>
            </a:r>
            <a:r>
              <a:rPr lang="ru-RU" baseline="0" dirty="0" smtClean="0"/>
              <a:t> выбрал странные технологии для </a:t>
            </a:r>
            <a:r>
              <a:rPr lang="ru-RU" baseline="0" dirty="0" err="1" smtClean="0"/>
              <a:t>дотнетчика</a:t>
            </a:r>
            <a:r>
              <a:rPr lang="mr-IN" baseline="0" dirty="0" smtClean="0"/>
              <a:t>…</a:t>
            </a:r>
            <a:r>
              <a:rPr lang="ru-RU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3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30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58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Когда</a:t>
            </a:r>
            <a:r>
              <a:rPr lang="ru-RU" baseline="0" dirty="0" smtClean="0"/>
              <a:t> мы их делали НЕ ВСЕ шло гладко.  </a:t>
            </a:r>
            <a:endParaRPr lang="en-US" baseline="0" dirty="0" smtClean="0"/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 нас 4 контейнера, и все что-то пишут в лог</a:t>
            </a:r>
            <a:r>
              <a:rPr lang="ru-RU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Давайте 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сделаем общую точку сбора логов. У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есть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drivers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Есть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дрйвер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syslog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может отправлять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логи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 сети.</a:t>
            </a:r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Есть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Rsyslog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она может принимать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логи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Syslog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 передавать в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Elasticsearch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А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Kibana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может брать их оттуда и отображать.</a:t>
            </a:r>
            <a:endParaRPr lang="ru-RU" b="0" dirty="0" smtClean="0">
              <a:effectLst/>
            </a:endParaRPr>
          </a:p>
          <a:p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Есть добрые люди, которые собрали образ со всем этим добром. Подключим его.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875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31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57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Я попросил написать </a:t>
            </a:r>
            <a:r>
              <a:rPr lang="mr-IN" dirty="0" smtClean="0"/>
              <a:t>–</a:t>
            </a:r>
            <a:r>
              <a:rPr lang="ru-RU" dirty="0" smtClean="0"/>
              <a:t> и он написал.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24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279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292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6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78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55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Заполняете полосу </a:t>
            </a:r>
            <a:r>
              <a:rPr lang="mr-IN" dirty="0" smtClean="0"/>
              <a:t>–</a:t>
            </a:r>
            <a:r>
              <a:rPr lang="ru-RU" dirty="0" smtClean="0"/>
              <a:t> приз.</a:t>
            </a:r>
          </a:p>
          <a:p>
            <a:r>
              <a:rPr lang="ru-RU" dirty="0" smtClean="0"/>
              <a:t>Заполняете все приз по увесистее</a:t>
            </a:r>
            <a:r>
              <a:rPr lang="ru-RU" dirty="0" smtClean="0">
                <a:sym typeface="Wingdings"/>
              </a:rPr>
              <a:t>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38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6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22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Получился ежик возможных решений.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0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Спросить аудиторию, какое решение?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5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24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Я попросил написать </a:t>
            </a:r>
            <a:r>
              <a:rPr lang="mr-IN" dirty="0" smtClean="0"/>
              <a:t>–</a:t>
            </a:r>
            <a:r>
              <a:rPr lang="ru-RU" dirty="0" smtClean="0"/>
              <a:t> и он написал.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2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926332"/>
            <a:ext cx="778669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575866" y="3477648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575866" y="1630376"/>
            <a:ext cx="41148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575866" y="5324921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14224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3086100" y="12065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117600" y="32385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3086100" y="30226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117600" y="50800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3086100" y="48641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9144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119512"/>
            <a:ext cx="6457956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667934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9144000" y="943717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4777866" y="1761513"/>
            <a:ext cx="393192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6" y="1761513"/>
            <a:ext cx="393192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adipiscing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400004" y="256310"/>
            <a:ext cx="1135543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250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CASE STUDY IMAGERY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488844" y="0"/>
            <a:ext cx="265515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780848" y="939062"/>
            <a:ext cx="2044896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6683021" y="1422399"/>
            <a:ext cx="2286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smtClean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endParaRPr lang="en-US" sz="14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endParaRPr lang="en-US" sz="14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6671724" y="757317"/>
            <a:ext cx="228374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683021" y="200557"/>
            <a:ext cx="1135543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Type Line 1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Type Line 1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1" y="3197413"/>
            <a:ext cx="7574494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642264" y="0"/>
            <a:ext cx="12428528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7"/>
          <a:ext cx="9144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1825" y="5455612"/>
            <a:ext cx="6400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MONTH </a:t>
            </a:r>
            <a:r>
              <a:rPr lang="en-US" dirty="0" err="1" smtClean="0"/>
              <a:t>DAte</a:t>
            </a:r>
            <a:r>
              <a:rPr lang="en-US" dirty="0" smtClean="0"/>
              <a:t>, YEAR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31825" y="4466209"/>
            <a:ext cx="3382957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6616" y="1435607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 smtClean="0"/>
          </a:p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6616" y="1435607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037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439863"/>
            <a:ext cx="8430768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29200" y="910939"/>
            <a:ext cx="41148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4343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776415"/>
            <a:ext cx="8329612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3048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6096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47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42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571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61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56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133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28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419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14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857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143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429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9144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 userDrawn="1"/>
        </p:nvSpPr>
        <p:spPr>
          <a:xfrm>
            <a:off x="910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  <a:endParaRPr lang="en-US" sz="20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3196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7768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4" name="Oval 23"/>
          <p:cNvSpPr/>
          <p:nvPr userDrawn="1"/>
        </p:nvSpPr>
        <p:spPr>
          <a:xfrm>
            <a:off x="5482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2514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4800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7086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9144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81115" y="6560477"/>
            <a:ext cx="149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72210" y="6564320"/>
            <a:ext cx="2316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 smtClean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104900" y="6601291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footer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" y="661568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8LfI87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s://github.com/u2668/chatbo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png"/><Relationship Id="rId6" Type="http://schemas.microsoft.com/office/2007/relationships/hdphoto" Target="../media/hdphoto1.wdp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png"/><Relationship Id="rId6" Type="http://schemas.microsoft.com/office/2007/relationships/hdphoto" Target="../media/hdphoto1.wdp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png"/><Relationship Id="rId7" Type="http://schemas.microsoft.com/office/2007/relationships/hdphoto" Target="../media/hdphoto1.wdp"/><Relationship Id="rId8" Type="http://schemas.openxmlformats.org/officeDocument/2006/relationships/image" Target="../media/image17.png"/><Relationship Id="rId9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ZxaJkp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png"/><Relationship Id="rId7" Type="http://schemas.microsoft.com/office/2007/relationships/hdphoto" Target="../media/hdphoto1.wdp"/><Relationship Id="rId8" Type="http://schemas.openxmlformats.org/officeDocument/2006/relationships/image" Target="../media/image17.png"/><Relationship Id="rId9" Type="http://schemas.openxmlformats.org/officeDocument/2006/relationships/image" Target="../media/image19.tiff"/><Relationship Id="rId10" Type="http://schemas.openxmlformats.org/officeDocument/2006/relationships/image" Target="../media/image21.png"/><Relationship Id="rId11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png"/><Relationship Id="rId6" Type="http://schemas.microsoft.com/office/2007/relationships/hdphoto" Target="../media/hdphoto1.wdp"/><Relationship Id="rId7" Type="http://schemas.openxmlformats.org/officeDocument/2006/relationships/image" Target="../media/image18.png"/><Relationship Id="rId8" Type="http://schemas.openxmlformats.org/officeDocument/2006/relationships/image" Target="../media/image19.tiff"/><Relationship Id="rId9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2668/node-js-backend" TargetMode="External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tiff"/><Relationship Id="rId1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png"/><Relationship Id="rId6" Type="http://schemas.microsoft.com/office/2007/relationships/hdphoto" Target="../media/hdphoto1.wdp"/><Relationship Id="rId7" Type="http://schemas.openxmlformats.org/officeDocument/2006/relationships/image" Target="../media/image18.png"/><Relationship Id="rId8" Type="http://schemas.openxmlformats.org/officeDocument/2006/relationships/image" Target="../media/image19.tiff"/><Relationship Id="rId9" Type="http://schemas.openxmlformats.org/officeDocument/2006/relationships/image" Target="../media/image22.tiff"/><Relationship Id="rId10" Type="http://schemas.openxmlformats.org/officeDocument/2006/relationships/image" Target="../media/image2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png"/><Relationship Id="rId6" Type="http://schemas.microsoft.com/office/2007/relationships/hdphoto" Target="../media/hdphoto1.wdp"/><Relationship Id="rId7" Type="http://schemas.openxmlformats.org/officeDocument/2006/relationships/image" Target="../media/image18.png"/><Relationship Id="rId8" Type="http://schemas.openxmlformats.org/officeDocument/2006/relationships/image" Target="../media/image19.tiff"/><Relationship Id="rId9" Type="http://schemas.openxmlformats.org/officeDocument/2006/relationships/image" Target="../media/image22.tiff"/><Relationship Id="rId10" Type="http://schemas.openxmlformats.org/officeDocument/2006/relationships/image" Target="../media/image2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tiff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png"/><Relationship Id="rId6" Type="http://schemas.microsoft.com/office/2007/relationships/hdphoto" Target="../media/hdphoto1.wdp"/><Relationship Id="rId7" Type="http://schemas.openxmlformats.org/officeDocument/2006/relationships/image" Target="../media/image18.png"/><Relationship Id="rId8" Type="http://schemas.openxmlformats.org/officeDocument/2006/relationships/image" Target="../media/image19.tiff"/><Relationship Id="rId9" Type="http://schemas.openxmlformats.org/officeDocument/2006/relationships/image" Target="../media/image22.tiff"/><Relationship Id="rId10" Type="http://schemas.openxmlformats.org/officeDocument/2006/relationships/image" Target="../media/image26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2668/chat-bot-brain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30.tiff"/><Relationship Id="rId15" Type="http://schemas.openxmlformats.org/officeDocument/2006/relationships/image" Target="../media/image32.png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png"/><Relationship Id="rId6" Type="http://schemas.microsoft.com/office/2007/relationships/hdphoto" Target="../media/hdphoto1.wdp"/><Relationship Id="rId7" Type="http://schemas.openxmlformats.org/officeDocument/2006/relationships/image" Target="../media/image18.png"/><Relationship Id="rId8" Type="http://schemas.openxmlformats.org/officeDocument/2006/relationships/image" Target="../media/image19.tiff"/><Relationship Id="rId9" Type="http://schemas.openxmlformats.org/officeDocument/2006/relationships/image" Target="../media/image22.tiff"/><Relationship Id="rId10" Type="http://schemas.openxmlformats.org/officeDocument/2006/relationships/image" Target="../media/image26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tiff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30.tiff"/><Relationship Id="rId15" Type="http://schemas.openxmlformats.org/officeDocument/2006/relationships/image" Target="../media/image33.tiff"/><Relationship Id="rId16" Type="http://schemas.openxmlformats.org/officeDocument/2006/relationships/image" Target="../media/image34.tiff"/><Relationship Id="rId17" Type="http://schemas.openxmlformats.org/officeDocument/2006/relationships/image" Target="../media/image35.tiff"/><Relationship Id="rId18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png"/><Relationship Id="rId6" Type="http://schemas.microsoft.com/office/2007/relationships/hdphoto" Target="../media/hdphoto1.wdp"/><Relationship Id="rId7" Type="http://schemas.openxmlformats.org/officeDocument/2006/relationships/image" Target="../media/image18.png"/><Relationship Id="rId8" Type="http://schemas.openxmlformats.org/officeDocument/2006/relationships/image" Target="../media/image19.tiff"/><Relationship Id="rId9" Type="http://schemas.openxmlformats.org/officeDocument/2006/relationships/image" Target="../media/image22.tiff"/><Relationship Id="rId10" Type="http://schemas.openxmlformats.org/officeDocument/2006/relationships/image" Target="../media/image2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tiff"/></Relationships>
</file>

<file path=ppt/slides/_rels/slide3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9.png"/><Relationship Id="rId21" Type="http://schemas.openxmlformats.org/officeDocument/2006/relationships/image" Target="../media/image36.png"/><Relationship Id="rId22" Type="http://schemas.openxmlformats.org/officeDocument/2006/relationships/image" Target="../media/image16.png"/><Relationship Id="rId23" Type="http://schemas.openxmlformats.org/officeDocument/2006/relationships/image" Target="../media/image40.png"/><Relationship Id="rId24" Type="http://schemas.openxmlformats.org/officeDocument/2006/relationships/image" Target="../media/image41.png"/><Relationship Id="rId25" Type="http://schemas.openxmlformats.org/officeDocument/2006/relationships/image" Target="../media/image42.png"/><Relationship Id="rId26" Type="http://schemas.openxmlformats.org/officeDocument/2006/relationships/image" Target="../media/image43.png"/><Relationship Id="rId27" Type="http://schemas.openxmlformats.org/officeDocument/2006/relationships/image" Target="../media/image44.png"/><Relationship Id="rId28" Type="http://schemas.openxmlformats.org/officeDocument/2006/relationships/image" Target="../media/image45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png"/><Relationship Id="rId30" Type="http://schemas.openxmlformats.org/officeDocument/2006/relationships/image" Target="../media/image47.png"/><Relationship Id="rId31" Type="http://schemas.openxmlformats.org/officeDocument/2006/relationships/image" Target="../media/image48.png"/><Relationship Id="rId32" Type="http://schemas.openxmlformats.org/officeDocument/2006/relationships/image" Target="../media/image49.png"/><Relationship Id="rId9" Type="http://schemas.openxmlformats.org/officeDocument/2006/relationships/image" Target="../media/image22.tiff"/><Relationship Id="rId6" Type="http://schemas.microsoft.com/office/2007/relationships/hdphoto" Target="../media/hdphoto1.wdp"/><Relationship Id="rId7" Type="http://schemas.openxmlformats.org/officeDocument/2006/relationships/image" Target="../media/image18.png"/><Relationship Id="rId8" Type="http://schemas.openxmlformats.org/officeDocument/2006/relationships/image" Target="../media/image19.tiff"/><Relationship Id="rId33" Type="http://schemas.openxmlformats.org/officeDocument/2006/relationships/image" Target="../media/image50.gif"/><Relationship Id="rId34" Type="http://schemas.openxmlformats.org/officeDocument/2006/relationships/image" Target="../media/image51.png"/><Relationship Id="rId10" Type="http://schemas.openxmlformats.org/officeDocument/2006/relationships/image" Target="../media/image26.tiff"/><Relationship Id="rId11" Type="http://schemas.openxmlformats.org/officeDocument/2006/relationships/image" Target="../media/image29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33.tiff"/><Relationship Id="rId15" Type="http://schemas.openxmlformats.org/officeDocument/2006/relationships/image" Target="../media/image30.tiff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2.png"/><Relationship Id="rId1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ZxaJkp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ZxaJkp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491943" y="5680106"/>
            <a:ext cx="41601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444444"/>
                </a:solidFill>
                <a:latin typeface="Roboto" charset="0"/>
                <a:hlinkClick r:id="rId3"/>
              </a:rPr>
              <a:t>https://</a:t>
            </a:r>
            <a:r>
              <a:rPr lang="en-US" sz="3600" dirty="0" smtClean="0">
                <a:solidFill>
                  <a:srgbClr val="444444"/>
                </a:solidFill>
                <a:latin typeface="Roboto" charset="0"/>
                <a:hlinkClick r:id="rId3"/>
              </a:rPr>
              <a:t>goo.gl/8LfI87</a:t>
            </a:r>
            <a:r>
              <a:rPr lang="ru-RU" sz="3600" dirty="0" smtClean="0">
                <a:solidFill>
                  <a:srgbClr val="444444"/>
                </a:solidFill>
                <a:latin typeface="Roboto" charset="0"/>
              </a:rPr>
              <a:t> </a:t>
            </a:r>
            <a:endParaRPr lang="ru-RU" sz="3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-12920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06" y="1760661"/>
            <a:ext cx="3354263" cy="3354263"/>
          </a:xfrm>
          <a:prstGeom prst="rect">
            <a:avLst/>
          </a:prstGeom>
        </p:spPr>
      </p:pic>
      <p:grpSp>
        <p:nvGrpSpPr>
          <p:cNvPr id="15" name="Группа 14"/>
          <p:cNvGrpSpPr/>
          <p:nvPr/>
        </p:nvGrpSpPr>
        <p:grpSpPr>
          <a:xfrm>
            <a:off x="3629025" y="2067440"/>
            <a:ext cx="4724400" cy="2740704"/>
            <a:chOff x="389966" y="2985960"/>
            <a:chExt cx="3285112" cy="1889491"/>
          </a:xfrm>
        </p:grpSpPr>
        <p:grpSp>
          <p:nvGrpSpPr>
            <p:cNvPr id="8" name="Группа 7"/>
            <p:cNvGrpSpPr/>
            <p:nvPr/>
          </p:nvGrpSpPr>
          <p:grpSpPr>
            <a:xfrm>
              <a:off x="1785587" y="2985960"/>
              <a:ext cx="1889491" cy="1889491"/>
              <a:chOff x="1785587" y="3123525"/>
              <a:chExt cx="1889491" cy="1889491"/>
            </a:xfrm>
          </p:grpSpPr>
          <p:pic>
            <p:nvPicPr>
              <p:cNvPr id="3" name="Рисунок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7665" y="3432837"/>
                <a:ext cx="1285333" cy="1191553"/>
              </a:xfrm>
              <a:prstGeom prst="rect">
                <a:avLst/>
              </a:prstGeom>
            </p:spPr>
          </p:pic>
          <p:pic>
            <p:nvPicPr>
              <p:cNvPr id="5" name="Рисунок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785587" y="3123525"/>
                <a:ext cx="1889491" cy="1889491"/>
              </a:xfrm>
              <a:prstGeom prst="rect">
                <a:avLst/>
              </a:prstGeom>
            </p:spPr>
          </p:pic>
        </p:grpSp>
        <p:cxnSp>
          <p:nvCxnSpPr>
            <p:cNvPr id="11" name="Прямая со стрелкой 10"/>
            <p:cNvCxnSpPr/>
            <p:nvPr/>
          </p:nvCxnSpPr>
          <p:spPr>
            <a:xfrm flipV="1">
              <a:off x="389966" y="3891048"/>
              <a:ext cx="1697698" cy="1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Решение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89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Простой чат бот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75" y="1381125"/>
            <a:ext cx="3829050" cy="382905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770318" y="5592699"/>
            <a:ext cx="76033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hlinkClick r:id="rId4"/>
              </a:rPr>
              <a:t>https://</a:t>
            </a:r>
            <a:r>
              <a:rPr lang="ru-RU" sz="3600" dirty="0" smtClean="0">
                <a:hlinkClick r:id="rId4"/>
              </a:rPr>
              <a:t>github.com/u2668/chatbot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847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06" y="1760661"/>
            <a:ext cx="3354263" cy="3354263"/>
          </a:xfrm>
          <a:prstGeom prst="rect">
            <a:avLst/>
          </a:prstGeom>
        </p:spPr>
      </p:pic>
      <p:grpSp>
        <p:nvGrpSpPr>
          <p:cNvPr id="15" name="Группа 14"/>
          <p:cNvGrpSpPr/>
          <p:nvPr/>
        </p:nvGrpSpPr>
        <p:grpSpPr>
          <a:xfrm>
            <a:off x="3629025" y="2067440"/>
            <a:ext cx="4724400" cy="2740704"/>
            <a:chOff x="389966" y="2985960"/>
            <a:chExt cx="3285112" cy="1889491"/>
          </a:xfrm>
        </p:grpSpPr>
        <p:grpSp>
          <p:nvGrpSpPr>
            <p:cNvPr id="8" name="Группа 7"/>
            <p:cNvGrpSpPr/>
            <p:nvPr/>
          </p:nvGrpSpPr>
          <p:grpSpPr>
            <a:xfrm>
              <a:off x="1785587" y="2985960"/>
              <a:ext cx="1889491" cy="1889491"/>
              <a:chOff x="1785587" y="3123525"/>
              <a:chExt cx="1889491" cy="1889491"/>
            </a:xfrm>
          </p:grpSpPr>
          <p:pic>
            <p:nvPicPr>
              <p:cNvPr id="3" name="Рисунок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7665" y="3432837"/>
                <a:ext cx="1285333" cy="1191553"/>
              </a:xfrm>
              <a:prstGeom prst="rect">
                <a:avLst/>
              </a:prstGeom>
            </p:spPr>
          </p:pic>
          <p:pic>
            <p:nvPicPr>
              <p:cNvPr id="5" name="Рисунок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785587" y="3123525"/>
                <a:ext cx="1889491" cy="1889491"/>
              </a:xfrm>
              <a:prstGeom prst="rect">
                <a:avLst/>
              </a:prstGeom>
            </p:spPr>
          </p:pic>
        </p:grpSp>
        <p:cxnSp>
          <p:nvCxnSpPr>
            <p:cNvPr id="11" name="Прямая со стрелкой 10"/>
            <p:cNvCxnSpPr/>
            <p:nvPr/>
          </p:nvCxnSpPr>
          <p:spPr>
            <a:xfrm flipV="1">
              <a:off x="389966" y="3891048"/>
              <a:ext cx="1697698" cy="1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Решение</a:t>
            </a:r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749" y="2844474"/>
            <a:ext cx="1956317" cy="196367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2047" y="2067440"/>
            <a:ext cx="1513164" cy="150885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439" y="3437792"/>
            <a:ext cx="3454400" cy="158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2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40" y="2322994"/>
            <a:ext cx="2114549" cy="2114549"/>
          </a:xfrm>
          <a:prstGeom prst="rect">
            <a:avLst/>
          </a:prstGeom>
        </p:spPr>
      </p:pic>
      <p:grpSp>
        <p:nvGrpSpPr>
          <p:cNvPr id="8" name="Группа 7"/>
          <p:cNvGrpSpPr/>
          <p:nvPr/>
        </p:nvGrpSpPr>
        <p:grpSpPr>
          <a:xfrm>
            <a:off x="6408975" y="2322994"/>
            <a:ext cx="2032514" cy="2160194"/>
            <a:chOff x="1785587" y="3123525"/>
            <a:chExt cx="1889491" cy="1889491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7665" y="3432837"/>
              <a:ext cx="1285333" cy="1191553"/>
            </a:xfrm>
            <a:prstGeom prst="rect">
              <a:avLst/>
            </a:prstGeom>
          </p:spPr>
        </p:pic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85587" y="3123525"/>
              <a:ext cx="1889491" cy="1889491"/>
            </a:xfrm>
            <a:prstGeom prst="rect">
              <a:avLst/>
            </a:prstGeom>
          </p:spPr>
        </p:pic>
      </p:grpSp>
      <p:cxnSp>
        <p:nvCxnSpPr>
          <p:cNvPr id="11" name="Прямая со стрелкой 10"/>
          <p:cNvCxnSpPr/>
          <p:nvPr/>
        </p:nvCxnSpPr>
        <p:spPr>
          <a:xfrm flipV="1">
            <a:off x="2286000" y="3415204"/>
            <a:ext cx="4447918" cy="13797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Большая проблема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86" y="1819484"/>
            <a:ext cx="3062643" cy="140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2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0" b="34917"/>
          <a:stretch/>
        </p:blipFill>
        <p:spPr>
          <a:xfrm>
            <a:off x="3642317" y="2924840"/>
            <a:ext cx="1802664" cy="72707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40" y="2322994"/>
            <a:ext cx="2114549" cy="2114549"/>
          </a:xfrm>
          <a:prstGeom prst="rect">
            <a:avLst/>
          </a:prstGeom>
        </p:spPr>
      </p:pic>
      <p:grpSp>
        <p:nvGrpSpPr>
          <p:cNvPr id="8" name="Группа 7"/>
          <p:cNvGrpSpPr/>
          <p:nvPr/>
        </p:nvGrpSpPr>
        <p:grpSpPr>
          <a:xfrm>
            <a:off x="6408975" y="2322994"/>
            <a:ext cx="2032514" cy="2160194"/>
            <a:chOff x="1785587" y="3123525"/>
            <a:chExt cx="1889491" cy="1889491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7665" y="3432837"/>
              <a:ext cx="1285333" cy="1191553"/>
            </a:xfrm>
            <a:prstGeom prst="rect">
              <a:avLst/>
            </a:prstGeom>
          </p:spPr>
        </p:pic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85587" y="3123525"/>
              <a:ext cx="1889491" cy="1889491"/>
            </a:xfrm>
            <a:prstGeom prst="rect">
              <a:avLst/>
            </a:prstGeom>
          </p:spPr>
        </p:pic>
      </p:grpSp>
      <p:cxnSp>
        <p:nvCxnSpPr>
          <p:cNvPr id="11" name="Прямая со стрелкой 10"/>
          <p:cNvCxnSpPr/>
          <p:nvPr/>
        </p:nvCxnSpPr>
        <p:spPr>
          <a:xfrm flipV="1">
            <a:off x="5975235" y="3403091"/>
            <a:ext cx="644640" cy="12114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Небольшая проблемка</a:t>
            </a:r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831" y="2291829"/>
            <a:ext cx="1199801" cy="55205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2063" y="2056064"/>
            <a:ext cx="2988495" cy="1982820"/>
          </a:xfrm>
          <a:prstGeom prst="rect">
            <a:avLst/>
          </a:prstGeom>
        </p:spPr>
      </p:pic>
      <p:cxnSp>
        <p:nvCxnSpPr>
          <p:cNvPr id="12" name="Прямая со стрелкой 11"/>
          <p:cNvCxnSpPr/>
          <p:nvPr/>
        </p:nvCxnSpPr>
        <p:spPr>
          <a:xfrm flipV="1">
            <a:off x="2350188" y="3415205"/>
            <a:ext cx="878787" cy="28724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63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Напоминаю, </a:t>
            </a:r>
            <a:r>
              <a:rPr lang="ru-RU" dirty="0"/>
              <a:t>и</a:t>
            </a:r>
            <a:r>
              <a:rPr lang="ru-RU" dirty="0" smtClean="0"/>
              <a:t>гра!</a:t>
            </a:r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937577" y="5794513"/>
            <a:ext cx="3268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mtClean="0">
                <a:hlinkClick r:id="rId3"/>
              </a:rPr>
              <a:t>goo.gl</a:t>
            </a:r>
            <a:r>
              <a:rPr lang="en-US" sz="3600" dirty="0" smtClean="0">
                <a:hlinkClick r:id="rId3"/>
              </a:rPr>
              <a:t>/ZxaJkp</a:t>
            </a:r>
            <a:r>
              <a:rPr lang="en-US" sz="3600" dirty="0" smtClean="0"/>
              <a:t> </a:t>
            </a:r>
            <a:endParaRPr lang="ru-RU" sz="3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547" y="1043609"/>
            <a:ext cx="4750904" cy="47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Простой чат бот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331844"/>
            <a:ext cx="5715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8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0" b="34917"/>
          <a:stretch/>
        </p:blipFill>
        <p:spPr>
          <a:xfrm>
            <a:off x="3642317" y="2924840"/>
            <a:ext cx="1802664" cy="72707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40" y="2322994"/>
            <a:ext cx="2114549" cy="2114549"/>
          </a:xfrm>
          <a:prstGeom prst="rect">
            <a:avLst/>
          </a:prstGeom>
        </p:spPr>
      </p:pic>
      <p:grpSp>
        <p:nvGrpSpPr>
          <p:cNvPr id="8" name="Группа 7"/>
          <p:cNvGrpSpPr/>
          <p:nvPr/>
        </p:nvGrpSpPr>
        <p:grpSpPr>
          <a:xfrm>
            <a:off x="6408975" y="2322994"/>
            <a:ext cx="2032514" cy="2160194"/>
            <a:chOff x="1785587" y="3123525"/>
            <a:chExt cx="1889491" cy="1889491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7665" y="3432837"/>
              <a:ext cx="1285333" cy="1191553"/>
            </a:xfrm>
            <a:prstGeom prst="rect">
              <a:avLst/>
            </a:prstGeom>
          </p:spPr>
        </p:pic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85587" y="3123525"/>
              <a:ext cx="1889491" cy="1889491"/>
            </a:xfrm>
            <a:prstGeom prst="rect">
              <a:avLst/>
            </a:prstGeom>
          </p:spPr>
        </p:pic>
      </p:grpSp>
      <p:cxnSp>
        <p:nvCxnSpPr>
          <p:cNvPr id="11" name="Прямая со стрелкой 10"/>
          <p:cNvCxnSpPr/>
          <p:nvPr/>
        </p:nvCxnSpPr>
        <p:spPr>
          <a:xfrm flipV="1">
            <a:off x="5975235" y="3403091"/>
            <a:ext cx="644640" cy="12114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А если </a:t>
            </a:r>
            <a:r>
              <a:rPr lang="ru-RU" dirty="0" err="1" smtClean="0"/>
              <a:t>ноут</a:t>
            </a:r>
            <a:r>
              <a:rPr lang="ru-RU" dirty="0" smtClean="0"/>
              <a:t> закрыть?</a:t>
            </a:r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831" y="2291829"/>
            <a:ext cx="1199801" cy="55205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2063" y="2056064"/>
            <a:ext cx="2988495" cy="1982820"/>
          </a:xfrm>
          <a:prstGeom prst="rect">
            <a:avLst/>
          </a:prstGeom>
        </p:spPr>
      </p:pic>
      <p:cxnSp>
        <p:nvCxnSpPr>
          <p:cNvPr id="12" name="Прямая со стрелкой 11"/>
          <p:cNvCxnSpPr/>
          <p:nvPr/>
        </p:nvCxnSpPr>
        <p:spPr>
          <a:xfrm flipV="1">
            <a:off x="2350188" y="3415205"/>
            <a:ext cx="878787" cy="28724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Рисунок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9581" y="884918"/>
            <a:ext cx="6518783" cy="432511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0">
            <a:alphaModFix amt="9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500" r="99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6000" y="1222495"/>
            <a:ext cx="5098470" cy="46196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541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/>
              <a:t>А если </a:t>
            </a:r>
            <a:r>
              <a:rPr lang="ru-RU" dirty="0" err="1"/>
              <a:t>ноут</a:t>
            </a:r>
            <a:r>
              <a:rPr lang="ru-RU" dirty="0"/>
              <a:t> закрыть?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331844"/>
            <a:ext cx="5715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1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Нужна логика!</a:t>
            </a:r>
            <a:endParaRPr lang="en-US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04516" y="3830056"/>
            <a:ext cx="3854373" cy="1243032"/>
            <a:chOff x="104516" y="3830056"/>
            <a:chExt cx="3854373" cy="1243032"/>
          </a:xfrm>
        </p:grpSpPr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16" y="3863471"/>
              <a:ext cx="1148143" cy="1148143"/>
            </a:xfrm>
            <a:prstGeom prst="rect">
              <a:avLst/>
            </a:prstGeom>
          </p:spPr>
        </p:pic>
        <p:grpSp>
          <p:nvGrpSpPr>
            <p:cNvPr id="8" name="Группа 7"/>
            <p:cNvGrpSpPr/>
            <p:nvPr/>
          </p:nvGrpSpPr>
          <p:grpSpPr>
            <a:xfrm>
              <a:off x="2703565" y="3830056"/>
              <a:ext cx="1255324" cy="1243032"/>
              <a:chOff x="1785587" y="3123525"/>
              <a:chExt cx="1889491" cy="1889491"/>
            </a:xfrm>
          </p:grpSpPr>
          <p:pic>
            <p:nvPicPr>
              <p:cNvPr id="3" name="Рисунок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7665" y="3432837"/>
                <a:ext cx="1285333" cy="1191553"/>
              </a:xfrm>
              <a:prstGeom prst="rect">
                <a:avLst/>
              </a:prstGeom>
            </p:spPr>
          </p:pic>
          <p:pic>
            <p:nvPicPr>
              <p:cNvPr id="5" name="Рисунок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785587" y="3123525"/>
                <a:ext cx="1889491" cy="1889491"/>
              </a:xfrm>
              <a:prstGeom prst="rect">
                <a:avLst/>
              </a:prstGeom>
            </p:spPr>
          </p:pic>
        </p:grpSp>
        <p:grpSp>
          <p:nvGrpSpPr>
            <p:cNvPr id="2" name="Группа 1"/>
            <p:cNvGrpSpPr/>
            <p:nvPr/>
          </p:nvGrpSpPr>
          <p:grpSpPr>
            <a:xfrm>
              <a:off x="1448360" y="3933497"/>
              <a:ext cx="1125963" cy="1008090"/>
              <a:chOff x="2949592" y="1963801"/>
              <a:chExt cx="2863172" cy="1899670"/>
            </a:xfrm>
          </p:grpSpPr>
          <p:pic>
            <p:nvPicPr>
              <p:cNvPr id="13" name="Рисунок 1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750" b="34917"/>
              <a:stretch/>
            </p:blipFill>
            <p:spPr>
              <a:xfrm>
                <a:off x="3488109" y="2757704"/>
                <a:ext cx="1802664" cy="727075"/>
              </a:xfrm>
              <a:prstGeom prst="rect">
                <a:avLst/>
              </a:prstGeom>
            </p:spPr>
          </p:pic>
          <p:pic>
            <p:nvPicPr>
              <p:cNvPr id="10" name="Рисунок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49592" y="1963801"/>
                <a:ext cx="2863172" cy="1899670"/>
              </a:xfrm>
              <a:prstGeom prst="rect">
                <a:avLst/>
              </a:prstGeom>
            </p:spPr>
          </p:pic>
        </p:grpSp>
        <p:cxnSp>
          <p:nvCxnSpPr>
            <p:cNvPr id="12" name="Прямая со стрелкой 11"/>
            <p:cNvCxnSpPr/>
            <p:nvPr/>
          </p:nvCxnSpPr>
          <p:spPr>
            <a:xfrm>
              <a:off x="1121682" y="4437542"/>
              <a:ext cx="564717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/>
            <p:nvPr/>
          </p:nvCxnSpPr>
          <p:spPr>
            <a:xfrm flipV="1">
              <a:off x="2316624" y="4415169"/>
              <a:ext cx="644640" cy="12114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Группа 14"/>
          <p:cNvGrpSpPr/>
          <p:nvPr/>
        </p:nvGrpSpPr>
        <p:grpSpPr>
          <a:xfrm>
            <a:off x="3509958" y="1543989"/>
            <a:ext cx="2732719" cy="2489553"/>
            <a:chOff x="3635387" y="932688"/>
            <a:chExt cx="2732719" cy="2489553"/>
          </a:xfrm>
        </p:grpSpPr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6880" y="1250135"/>
              <a:ext cx="2104254" cy="1376533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53909" y="932688"/>
              <a:ext cx="2214197" cy="2237447"/>
            </a:xfrm>
            <a:prstGeom prst="rect">
              <a:avLst/>
            </a:prstGeom>
          </p:spPr>
        </p:pic>
        <p:cxnSp>
          <p:nvCxnSpPr>
            <p:cNvPr id="18" name="Прямая со стрелкой 17"/>
            <p:cNvCxnSpPr/>
            <p:nvPr/>
          </p:nvCxnSpPr>
          <p:spPr>
            <a:xfrm flipV="1">
              <a:off x="3635387" y="2532748"/>
              <a:ext cx="1014044" cy="889493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685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59"/>
          <a:stretch/>
        </p:blipFill>
        <p:spPr>
          <a:xfrm flipH="1">
            <a:off x="0" y="0"/>
            <a:ext cx="9144000" cy="6858002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631825" y="2075578"/>
            <a:ext cx="6910388" cy="773353"/>
          </a:xfrm>
        </p:spPr>
        <p:txBody>
          <a:bodyPr/>
          <a:lstStyle/>
          <a:p>
            <a:r>
              <a:rPr lang="en-US" sz="5400" b="1" dirty="0"/>
              <a:t>Bullshit Bingo!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 smtClean="0"/>
              <a:t>Александр Шушунов и Ко.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dirty="0" smtClean="0"/>
              <a:t>25</a:t>
            </a:r>
            <a:r>
              <a:rPr lang="en-US" dirty="0" smtClean="0"/>
              <a:t>.11.2016</a:t>
            </a:r>
            <a:endParaRPr lang="en-US" dirty="0"/>
          </a:p>
        </p:txBody>
      </p:sp>
      <p:pic>
        <p:nvPicPr>
          <p:cNvPr id="8" name="Picture Placeholder 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8476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Не имей 100 рублей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76541" y="5592698"/>
            <a:ext cx="77909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mtClean="0">
                <a:hlinkClick r:id="rId3"/>
              </a:rPr>
              <a:t>github.com</a:t>
            </a:r>
            <a:r>
              <a:rPr lang="en-US" sz="3600" dirty="0" smtClean="0">
                <a:hlinkClick r:id="rId3"/>
              </a:rPr>
              <a:t>/u2668/node-js-backend</a:t>
            </a:r>
            <a:r>
              <a:rPr lang="en-US" sz="3600" dirty="0" smtClean="0"/>
              <a:t>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07" y="1227601"/>
            <a:ext cx="4070184" cy="407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0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Нужна логика!</a:t>
            </a:r>
            <a:endParaRPr lang="en-US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04516" y="3830056"/>
            <a:ext cx="3854373" cy="1243032"/>
            <a:chOff x="104516" y="3830056"/>
            <a:chExt cx="3854373" cy="1243032"/>
          </a:xfrm>
        </p:grpSpPr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16" y="3863471"/>
              <a:ext cx="1148143" cy="1148143"/>
            </a:xfrm>
            <a:prstGeom prst="rect">
              <a:avLst/>
            </a:prstGeom>
          </p:spPr>
        </p:pic>
        <p:grpSp>
          <p:nvGrpSpPr>
            <p:cNvPr id="8" name="Группа 7"/>
            <p:cNvGrpSpPr/>
            <p:nvPr/>
          </p:nvGrpSpPr>
          <p:grpSpPr>
            <a:xfrm>
              <a:off x="2703565" y="3830056"/>
              <a:ext cx="1255324" cy="1243032"/>
              <a:chOff x="1785587" y="3123525"/>
              <a:chExt cx="1889491" cy="1889491"/>
            </a:xfrm>
          </p:grpSpPr>
          <p:pic>
            <p:nvPicPr>
              <p:cNvPr id="3" name="Рисунок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7665" y="3432837"/>
                <a:ext cx="1285333" cy="1191553"/>
              </a:xfrm>
              <a:prstGeom prst="rect">
                <a:avLst/>
              </a:prstGeom>
            </p:spPr>
          </p:pic>
          <p:pic>
            <p:nvPicPr>
              <p:cNvPr id="5" name="Рисунок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785587" y="3123525"/>
                <a:ext cx="1889491" cy="1889491"/>
              </a:xfrm>
              <a:prstGeom prst="rect">
                <a:avLst/>
              </a:prstGeom>
            </p:spPr>
          </p:pic>
        </p:grpSp>
        <p:grpSp>
          <p:nvGrpSpPr>
            <p:cNvPr id="2" name="Группа 1"/>
            <p:cNvGrpSpPr/>
            <p:nvPr/>
          </p:nvGrpSpPr>
          <p:grpSpPr>
            <a:xfrm>
              <a:off x="1448360" y="3933497"/>
              <a:ext cx="1125963" cy="1008090"/>
              <a:chOff x="2949592" y="1963801"/>
              <a:chExt cx="2863172" cy="1899670"/>
            </a:xfrm>
          </p:grpSpPr>
          <p:pic>
            <p:nvPicPr>
              <p:cNvPr id="13" name="Рисунок 1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750" b="34917"/>
              <a:stretch/>
            </p:blipFill>
            <p:spPr>
              <a:xfrm>
                <a:off x="3488109" y="2757704"/>
                <a:ext cx="1802664" cy="727075"/>
              </a:xfrm>
              <a:prstGeom prst="rect">
                <a:avLst/>
              </a:prstGeom>
            </p:spPr>
          </p:pic>
          <p:pic>
            <p:nvPicPr>
              <p:cNvPr id="10" name="Рисунок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49592" y="1963801"/>
                <a:ext cx="2863172" cy="1899670"/>
              </a:xfrm>
              <a:prstGeom prst="rect">
                <a:avLst/>
              </a:prstGeom>
            </p:spPr>
          </p:pic>
        </p:grpSp>
        <p:cxnSp>
          <p:nvCxnSpPr>
            <p:cNvPr id="12" name="Прямая со стрелкой 11"/>
            <p:cNvCxnSpPr/>
            <p:nvPr/>
          </p:nvCxnSpPr>
          <p:spPr>
            <a:xfrm>
              <a:off x="1121682" y="4437542"/>
              <a:ext cx="564717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/>
            <p:nvPr/>
          </p:nvCxnSpPr>
          <p:spPr>
            <a:xfrm flipV="1">
              <a:off x="2316624" y="4415169"/>
              <a:ext cx="644640" cy="12114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Группа 14"/>
          <p:cNvGrpSpPr/>
          <p:nvPr/>
        </p:nvGrpSpPr>
        <p:grpSpPr>
          <a:xfrm>
            <a:off x="3509958" y="1543989"/>
            <a:ext cx="2732719" cy="2489553"/>
            <a:chOff x="3635387" y="932688"/>
            <a:chExt cx="2732719" cy="2489553"/>
          </a:xfrm>
        </p:grpSpPr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6880" y="1250135"/>
              <a:ext cx="2104254" cy="1376533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53909" y="932688"/>
              <a:ext cx="2214197" cy="2237447"/>
            </a:xfrm>
            <a:prstGeom prst="rect">
              <a:avLst/>
            </a:prstGeom>
          </p:spPr>
        </p:pic>
        <p:cxnSp>
          <p:nvCxnSpPr>
            <p:cNvPr id="18" name="Прямая со стрелкой 17"/>
            <p:cNvCxnSpPr/>
            <p:nvPr/>
          </p:nvCxnSpPr>
          <p:spPr>
            <a:xfrm flipV="1">
              <a:off x="3635387" y="2532748"/>
              <a:ext cx="1014044" cy="889493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Группа 23"/>
          <p:cNvGrpSpPr/>
          <p:nvPr/>
        </p:nvGrpSpPr>
        <p:grpSpPr>
          <a:xfrm>
            <a:off x="3331226" y="1143790"/>
            <a:ext cx="4121145" cy="2893243"/>
            <a:chOff x="3331226" y="1143790"/>
            <a:chExt cx="4121145" cy="2893243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3509958" y="1143790"/>
              <a:ext cx="3942413" cy="2893243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3331226" y="1260309"/>
              <a:ext cx="3304001" cy="2667802"/>
              <a:chOff x="3226245" y="705525"/>
              <a:chExt cx="3304001" cy="2667802"/>
            </a:xfrm>
          </p:grpSpPr>
          <p:pic>
            <p:nvPicPr>
              <p:cNvPr id="20" name="Рисунок 19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26245" y="1464632"/>
                <a:ext cx="1908841" cy="1169333"/>
              </a:xfrm>
              <a:prstGeom prst="rect">
                <a:avLst/>
              </a:prstGeom>
            </p:spPr>
          </p:pic>
          <p:pic>
            <p:nvPicPr>
              <p:cNvPr id="21" name="Рисунок 2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70395" y="705525"/>
                <a:ext cx="1537544" cy="1088884"/>
              </a:xfrm>
              <a:prstGeom prst="rect">
                <a:avLst/>
              </a:prstGeom>
            </p:spPr>
          </p:pic>
          <p:pic>
            <p:nvPicPr>
              <p:cNvPr id="22" name="Рисунок 21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51328" y="1794409"/>
                <a:ext cx="1578918" cy="15789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3255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Подключаем логику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331844"/>
            <a:ext cx="5715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5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4046936" cy="932688"/>
          </a:xfrm>
        </p:spPr>
        <p:txBody>
          <a:bodyPr>
            <a:normAutofit/>
          </a:bodyPr>
          <a:lstStyle/>
          <a:p>
            <a:r>
              <a:rPr lang="ru-RU" dirty="0" err="1"/>
              <a:t>Логируй</a:t>
            </a:r>
            <a:r>
              <a:rPr lang="ru-RU" dirty="0"/>
              <a:t> </a:t>
            </a:r>
            <a:r>
              <a:rPr lang="ru-RU" dirty="0" smtClean="0"/>
              <a:t>это</a:t>
            </a:r>
            <a:endParaRPr lang="en-US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04516" y="3830056"/>
            <a:ext cx="3854373" cy="1243032"/>
            <a:chOff x="104516" y="3830056"/>
            <a:chExt cx="3854373" cy="1243032"/>
          </a:xfrm>
        </p:grpSpPr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16" y="3863471"/>
              <a:ext cx="1148143" cy="1148143"/>
            </a:xfrm>
            <a:prstGeom prst="rect">
              <a:avLst/>
            </a:prstGeom>
          </p:spPr>
        </p:pic>
        <p:grpSp>
          <p:nvGrpSpPr>
            <p:cNvPr id="8" name="Группа 7"/>
            <p:cNvGrpSpPr/>
            <p:nvPr/>
          </p:nvGrpSpPr>
          <p:grpSpPr>
            <a:xfrm>
              <a:off x="2703565" y="3830056"/>
              <a:ext cx="1255324" cy="1243032"/>
              <a:chOff x="1785587" y="3123525"/>
              <a:chExt cx="1889491" cy="1889491"/>
            </a:xfrm>
          </p:grpSpPr>
          <p:pic>
            <p:nvPicPr>
              <p:cNvPr id="3" name="Рисунок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7665" y="3432837"/>
                <a:ext cx="1285333" cy="1191553"/>
              </a:xfrm>
              <a:prstGeom prst="rect">
                <a:avLst/>
              </a:prstGeom>
            </p:spPr>
          </p:pic>
          <p:pic>
            <p:nvPicPr>
              <p:cNvPr id="5" name="Рисунок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785587" y="3123525"/>
                <a:ext cx="1889491" cy="1889491"/>
              </a:xfrm>
              <a:prstGeom prst="rect">
                <a:avLst/>
              </a:prstGeom>
            </p:spPr>
          </p:pic>
        </p:grpSp>
        <p:grpSp>
          <p:nvGrpSpPr>
            <p:cNvPr id="2" name="Группа 1"/>
            <p:cNvGrpSpPr/>
            <p:nvPr/>
          </p:nvGrpSpPr>
          <p:grpSpPr>
            <a:xfrm>
              <a:off x="1448360" y="3933497"/>
              <a:ext cx="1125963" cy="1008090"/>
              <a:chOff x="2949592" y="1963801"/>
              <a:chExt cx="2863172" cy="1899670"/>
            </a:xfrm>
          </p:grpSpPr>
          <p:pic>
            <p:nvPicPr>
              <p:cNvPr id="13" name="Рисунок 1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750" b="34917"/>
              <a:stretch/>
            </p:blipFill>
            <p:spPr>
              <a:xfrm>
                <a:off x="3488109" y="2757704"/>
                <a:ext cx="1802664" cy="727075"/>
              </a:xfrm>
              <a:prstGeom prst="rect">
                <a:avLst/>
              </a:prstGeom>
            </p:spPr>
          </p:pic>
          <p:pic>
            <p:nvPicPr>
              <p:cNvPr id="10" name="Рисунок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49592" y="1963801"/>
                <a:ext cx="2863172" cy="1899670"/>
              </a:xfrm>
              <a:prstGeom prst="rect">
                <a:avLst/>
              </a:prstGeom>
            </p:spPr>
          </p:pic>
        </p:grpSp>
        <p:cxnSp>
          <p:nvCxnSpPr>
            <p:cNvPr id="12" name="Прямая со стрелкой 11"/>
            <p:cNvCxnSpPr/>
            <p:nvPr/>
          </p:nvCxnSpPr>
          <p:spPr>
            <a:xfrm>
              <a:off x="1121682" y="4437542"/>
              <a:ext cx="564717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/>
            <p:nvPr/>
          </p:nvCxnSpPr>
          <p:spPr>
            <a:xfrm flipV="1">
              <a:off x="2316624" y="4415169"/>
              <a:ext cx="644640" cy="12114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Группа 14"/>
          <p:cNvGrpSpPr/>
          <p:nvPr/>
        </p:nvGrpSpPr>
        <p:grpSpPr>
          <a:xfrm>
            <a:off x="3754534" y="3740372"/>
            <a:ext cx="1846619" cy="1253141"/>
            <a:chOff x="3295343" y="932688"/>
            <a:chExt cx="3072763" cy="2237447"/>
          </a:xfrm>
        </p:grpSpPr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6880" y="1250135"/>
              <a:ext cx="2104254" cy="1376533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53909" y="932688"/>
              <a:ext cx="2214197" cy="2237447"/>
            </a:xfrm>
            <a:prstGeom prst="rect">
              <a:avLst/>
            </a:prstGeom>
          </p:spPr>
        </p:pic>
        <p:cxnSp>
          <p:nvCxnSpPr>
            <p:cNvPr id="18" name="Прямая со стрелкой 17"/>
            <p:cNvCxnSpPr/>
            <p:nvPr/>
          </p:nvCxnSpPr>
          <p:spPr>
            <a:xfrm>
              <a:off x="3295343" y="2137519"/>
              <a:ext cx="1094302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Группа 30"/>
          <p:cNvGrpSpPr/>
          <p:nvPr/>
        </p:nvGrpSpPr>
        <p:grpSpPr>
          <a:xfrm>
            <a:off x="5449984" y="3758473"/>
            <a:ext cx="1793433" cy="1253141"/>
            <a:chOff x="5449984" y="3758473"/>
            <a:chExt cx="1793433" cy="1253141"/>
          </a:xfrm>
        </p:grpSpPr>
        <p:grpSp>
          <p:nvGrpSpPr>
            <p:cNvPr id="29" name="Группа 28"/>
            <p:cNvGrpSpPr/>
            <p:nvPr/>
          </p:nvGrpSpPr>
          <p:grpSpPr>
            <a:xfrm>
              <a:off x="5912765" y="3758473"/>
              <a:ext cx="1330652" cy="1253141"/>
              <a:chOff x="5912765" y="3758473"/>
              <a:chExt cx="1330652" cy="1253141"/>
            </a:xfrm>
          </p:grpSpPr>
          <p:pic>
            <p:nvPicPr>
              <p:cNvPr id="25" name="Рисунок 24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912765" y="3758473"/>
                <a:ext cx="1330652" cy="1253141"/>
              </a:xfrm>
              <a:prstGeom prst="rect">
                <a:avLst/>
              </a:prstGeom>
            </p:spPr>
          </p:pic>
          <p:pic>
            <p:nvPicPr>
              <p:cNvPr id="26" name="Рисунок 2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14235" y="4089713"/>
                <a:ext cx="727711" cy="727711"/>
              </a:xfrm>
              <a:prstGeom prst="rect">
                <a:avLst/>
              </a:prstGeom>
            </p:spPr>
          </p:pic>
        </p:grpSp>
        <p:cxnSp>
          <p:nvCxnSpPr>
            <p:cNvPr id="30" name="Прямая со стрелкой 29"/>
            <p:cNvCxnSpPr/>
            <p:nvPr/>
          </p:nvCxnSpPr>
          <p:spPr>
            <a:xfrm>
              <a:off x="5449984" y="4427283"/>
              <a:ext cx="657636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Группа 48"/>
          <p:cNvGrpSpPr/>
          <p:nvPr/>
        </p:nvGrpSpPr>
        <p:grpSpPr>
          <a:xfrm>
            <a:off x="1587914" y="1555769"/>
            <a:ext cx="4774786" cy="2533944"/>
            <a:chOff x="1587914" y="1456308"/>
            <a:chExt cx="4774786" cy="2533944"/>
          </a:xfrm>
        </p:grpSpPr>
        <p:cxnSp>
          <p:nvCxnSpPr>
            <p:cNvPr id="37" name="Прямая со стрелкой 36"/>
            <p:cNvCxnSpPr/>
            <p:nvPr/>
          </p:nvCxnSpPr>
          <p:spPr>
            <a:xfrm flipH="1" flipV="1">
              <a:off x="1828971" y="1906829"/>
              <a:ext cx="120222" cy="2083423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pic>
          <p:nvPicPr>
            <p:cNvPr id="38" name="Рисунок 3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14" y="1456308"/>
              <a:ext cx="1346200" cy="508000"/>
            </a:xfrm>
            <a:prstGeom prst="rect">
              <a:avLst/>
            </a:prstGeom>
          </p:spPr>
        </p:pic>
        <p:cxnSp>
          <p:nvCxnSpPr>
            <p:cNvPr id="39" name="Прямая со стрелкой 38"/>
            <p:cNvCxnSpPr/>
            <p:nvPr/>
          </p:nvCxnSpPr>
          <p:spPr>
            <a:xfrm flipH="1" flipV="1">
              <a:off x="2091916" y="1951352"/>
              <a:ext cx="1058718" cy="190418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/>
            <p:cNvCxnSpPr/>
            <p:nvPr/>
          </p:nvCxnSpPr>
          <p:spPr>
            <a:xfrm flipH="1" flipV="1">
              <a:off x="2474725" y="1964309"/>
              <a:ext cx="2276651" cy="1766286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/>
            <p:cNvCxnSpPr/>
            <p:nvPr/>
          </p:nvCxnSpPr>
          <p:spPr>
            <a:xfrm flipH="1" flipV="1">
              <a:off x="2703565" y="1964308"/>
              <a:ext cx="3659135" cy="1845121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9" name="Группа 68"/>
          <p:cNvGrpSpPr/>
          <p:nvPr/>
        </p:nvGrpSpPr>
        <p:grpSpPr>
          <a:xfrm>
            <a:off x="2964701" y="466344"/>
            <a:ext cx="3952366" cy="1343425"/>
            <a:chOff x="2964701" y="466344"/>
            <a:chExt cx="3952366" cy="1343425"/>
          </a:xfrm>
        </p:grpSpPr>
        <p:pic>
          <p:nvPicPr>
            <p:cNvPr id="60" name="Рисунок 5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834" y="466344"/>
              <a:ext cx="2745233" cy="840041"/>
            </a:xfrm>
            <a:prstGeom prst="rect">
              <a:avLst/>
            </a:prstGeom>
          </p:spPr>
        </p:pic>
        <p:cxnSp>
          <p:nvCxnSpPr>
            <p:cNvPr id="64" name="Прямая со стрелкой 63"/>
            <p:cNvCxnSpPr/>
            <p:nvPr/>
          </p:nvCxnSpPr>
          <p:spPr>
            <a:xfrm flipV="1">
              <a:off x="2964701" y="1167586"/>
              <a:ext cx="1207133" cy="6421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72" name="Группа 71"/>
          <p:cNvGrpSpPr/>
          <p:nvPr/>
        </p:nvGrpSpPr>
        <p:grpSpPr>
          <a:xfrm>
            <a:off x="6362700" y="1193470"/>
            <a:ext cx="2436824" cy="1549353"/>
            <a:chOff x="6362700" y="1193470"/>
            <a:chExt cx="2436824" cy="1549353"/>
          </a:xfrm>
        </p:grpSpPr>
        <p:pic>
          <p:nvPicPr>
            <p:cNvPr id="61" name="Рисунок 6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700" y="1869579"/>
              <a:ext cx="2436824" cy="873244"/>
            </a:xfrm>
            <a:prstGeom prst="rect">
              <a:avLst/>
            </a:prstGeom>
          </p:spPr>
        </p:pic>
        <p:cxnSp>
          <p:nvCxnSpPr>
            <p:cNvPr id="65" name="Прямая со стрелкой 64"/>
            <p:cNvCxnSpPr>
              <a:endCxn id="61" idx="0"/>
            </p:cNvCxnSpPr>
            <p:nvPr/>
          </p:nvCxnSpPr>
          <p:spPr>
            <a:xfrm>
              <a:off x="6696075" y="1193470"/>
              <a:ext cx="885037" cy="67610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92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err="1" smtClean="0"/>
              <a:t>Логируй</a:t>
            </a:r>
            <a:r>
              <a:rPr lang="ru-RU" dirty="0" smtClean="0"/>
              <a:t> это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331844"/>
            <a:ext cx="5715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0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Скругленная соединительная линия 82"/>
          <p:cNvCxnSpPr>
            <a:endCxn id="34" idx="2"/>
          </p:cNvCxnSpPr>
          <p:nvPr/>
        </p:nvCxnSpPr>
        <p:spPr>
          <a:xfrm rot="10800000">
            <a:off x="1440587" y="2103313"/>
            <a:ext cx="2373311" cy="2281731"/>
          </a:xfrm>
          <a:prstGeom prst="curvedConnector2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/>
              <a:t>Включай мозги</a:t>
            </a:r>
            <a:endParaRPr lang="en-US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04516" y="3830056"/>
            <a:ext cx="3854373" cy="1243032"/>
            <a:chOff x="104516" y="3830056"/>
            <a:chExt cx="3854373" cy="1243032"/>
          </a:xfrm>
        </p:grpSpPr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16" y="3863471"/>
              <a:ext cx="1148143" cy="1148143"/>
            </a:xfrm>
            <a:prstGeom prst="rect">
              <a:avLst/>
            </a:prstGeom>
          </p:spPr>
        </p:pic>
        <p:grpSp>
          <p:nvGrpSpPr>
            <p:cNvPr id="8" name="Группа 7"/>
            <p:cNvGrpSpPr/>
            <p:nvPr/>
          </p:nvGrpSpPr>
          <p:grpSpPr>
            <a:xfrm>
              <a:off x="2703565" y="3830056"/>
              <a:ext cx="1255324" cy="1243032"/>
              <a:chOff x="1785587" y="3123525"/>
              <a:chExt cx="1889491" cy="1889491"/>
            </a:xfrm>
          </p:grpSpPr>
          <p:pic>
            <p:nvPicPr>
              <p:cNvPr id="3" name="Рисунок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7665" y="3432837"/>
                <a:ext cx="1285333" cy="1191553"/>
              </a:xfrm>
              <a:prstGeom prst="rect">
                <a:avLst/>
              </a:prstGeom>
            </p:spPr>
          </p:pic>
          <p:pic>
            <p:nvPicPr>
              <p:cNvPr id="5" name="Рисунок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785587" y="3123525"/>
                <a:ext cx="1889491" cy="1889491"/>
              </a:xfrm>
              <a:prstGeom prst="rect">
                <a:avLst/>
              </a:prstGeom>
            </p:spPr>
          </p:pic>
        </p:grpSp>
        <p:grpSp>
          <p:nvGrpSpPr>
            <p:cNvPr id="2" name="Группа 1"/>
            <p:cNvGrpSpPr/>
            <p:nvPr/>
          </p:nvGrpSpPr>
          <p:grpSpPr>
            <a:xfrm>
              <a:off x="1448360" y="3933497"/>
              <a:ext cx="1125963" cy="1008090"/>
              <a:chOff x="2949592" y="1963801"/>
              <a:chExt cx="2863172" cy="1899670"/>
            </a:xfrm>
          </p:grpSpPr>
          <p:pic>
            <p:nvPicPr>
              <p:cNvPr id="13" name="Рисунок 1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750" b="34917"/>
              <a:stretch/>
            </p:blipFill>
            <p:spPr>
              <a:xfrm>
                <a:off x="3488109" y="2757704"/>
                <a:ext cx="1802664" cy="727075"/>
              </a:xfrm>
              <a:prstGeom prst="rect">
                <a:avLst/>
              </a:prstGeom>
            </p:spPr>
          </p:pic>
          <p:pic>
            <p:nvPicPr>
              <p:cNvPr id="10" name="Рисунок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49592" y="1963801"/>
                <a:ext cx="2863172" cy="1899670"/>
              </a:xfrm>
              <a:prstGeom prst="rect">
                <a:avLst/>
              </a:prstGeom>
            </p:spPr>
          </p:pic>
        </p:grpSp>
        <p:cxnSp>
          <p:nvCxnSpPr>
            <p:cNvPr id="12" name="Прямая со стрелкой 11"/>
            <p:cNvCxnSpPr/>
            <p:nvPr/>
          </p:nvCxnSpPr>
          <p:spPr>
            <a:xfrm>
              <a:off x="1121682" y="4437542"/>
              <a:ext cx="564717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/>
            <p:nvPr/>
          </p:nvCxnSpPr>
          <p:spPr>
            <a:xfrm flipV="1">
              <a:off x="2316624" y="4415169"/>
              <a:ext cx="644640" cy="12114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Группа 14"/>
          <p:cNvGrpSpPr/>
          <p:nvPr/>
        </p:nvGrpSpPr>
        <p:grpSpPr>
          <a:xfrm>
            <a:off x="3754534" y="3740372"/>
            <a:ext cx="1846620" cy="1253141"/>
            <a:chOff x="3295342" y="932688"/>
            <a:chExt cx="3072764" cy="2237447"/>
          </a:xfrm>
        </p:grpSpPr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6880" y="1250135"/>
              <a:ext cx="2104254" cy="1376533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53909" y="932688"/>
              <a:ext cx="2214197" cy="2237447"/>
            </a:xfrm>
            <a:prstGeom prst="rect">
              <a:avLst/>
            </a:prstGeom>
          </p:spPr>
        </p:pic>
        <p:cxnSp>
          <p:nvCxnSpPr>
            <p:cNvPr id="18" name="Прямая со стрелкой 17"/>
            <p:cNvCxnSpPr/>
            <p:nvPr/>
          </p:nvCxnSpPr>
          <p:spPr>
            <a:xfrm>
              <a:off x="3295342" y="2137519"/>
              <a:ext cx="1094302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Группа 30"/>
          <p:cNvGrpSpPr/>
          <p:nvPr/>
        </p:nvGrpSpPr>
        <p:grpSpPr>
          <a:xfrm>
            <a:off x="5449984" y="3758473"/>
            <a:ext cx="1793433" cy="1253141"/>
            <a:chOff x="5449984" y="3758473"/>
            <a:chExt cx="1793433" cy="1253141"/>
          </a:xfrm>
        </p:grpSpPr>
        <p:grpSp>
          <p:nvGrpSpPr>
            <p:cNvPr id="29" name="Группа 28"/>
            <p:cNvGrpSpPr/>
            <p:nvPr/>
          </p:nvGrpSpPr>
          <p:grpSpPr>
            <a:xfrm>
              <a:off x="5912765" y="3758473"/>
              <a:ext cx="1330652" cy="1253141"/>
              <a:chOff x="5912765" y="3758473"/>
              <a:chExt cx="1330652" cy="1253141"/>
            </a:xfrm>
          </p:grpSpPr>
          <p:pic>
            <p:nvPicPr>
              <p:cNvPr id="25" name="Рисунок 24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912765" y="3758473"/>
                <a:ext cx="1330652" cy="1253141"/>
              </a:xfrm>
              <a:prstGeom prst="rect">
                <a:avLst/>
              </a:prstGeom>
            </p:spPr>
          </p:pic>
          <p:pic>
            <p:nvPicPr>
              <p:cNvPr id="26" name="Рисунок 2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14235" y="4089713"/>
                <a:ext cx="727711" cy="727711"/>
              </a:xfrm>
              <a:prstGeom prst="rect">
                <a:avLst/>
              </a:prstGeom>
            </p:spPr>
          </p:pic>
        </p:grpSp>
        <p:cxnSp>
          <p:nvCxnSpPr>
            <p:cNvPr id="30" name="Прямая со стрелкой 29"/>
            <p:cNvCxnSpPr/>
            <p:nvPr/>
          </p:nvCxnSpPr>
          <p:spPr>
            <a:xfrm>
              <a:off x="5449984" y="4427283"/>
              <a:ext cx="657636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Группа 8"/>
          <p:cNvGrpSpPr/>
          <p:nvPr/>
        </p:nvGrpSpPr>
        <p:grpSpPr>
          <a:xfrm>
            <a:off x="676327" y="850171"/>
            <a:ext cx="1544066" cy="1253141"/>
            <a:chOff x="4579018" y="894097"/>
            <a:chExt cx="1544066" cy="1253141"/>
          </a:xfrm>
        </p:grpSpPr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951" y="894097"/>
              <a:ext cx="1330652" cy="1253141"/>
            </a:xfrm>
            <a:prstGeom prst="rect">
              <a:avLst/>
            </a:prstGeom>
          </p:spPr>
        </p:pic>
        <p:pic>
          <p:nvPicPr>
            <p:cNvPr id="61" name="Рисунок 6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426" y="1550187"/>
              <a:ext cx="1272775" cy="456103"/>
            </a:xfrm>
            <a:prstGeom prst="rect">
              <a:avLst/>
            </a:prstGeom>
          </p:spPr>
        </p:pic>
        <p:pic>
          <p:nvPicPr>
            <p:cNvPr id="35" name="Рисунок 3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7951" y="971468"/>
              <a:ext cx="1346200" cy="508000"/>
            </a:xfrm>
            <a:prstGeom prst="rect">
              <a:avLst/>
            </a:prstGeom>
          </p:spPr>
        </p:pic>
        <p:pic>
          <p:nvPicPr>
            <p:cNvPr id="60" name="Рисунок 5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018" y="1260123"/>
              <a:ext cx="1544066" cy="472484"/>
            </a:xfrm>
            <a:prstGeom prst="rect">
              <a:avLst/>
            </a:prstGeom>
          </p:spPr>
        </p:pic>
      </p:grpSp>
      <p:cxnSp>
        <p:nvCxnSpPr>
          <p:cNvPr id="40" name="Скругленная соединительная линия 39"/>
          <p:cNvCxnSpPr>
            <a:endCxn id="34" idx="2"/>
          </p:cNvCxnSpPr>
          <p:nvPr/>
        </p:nvCxnSpPr>
        <p:spPr>
          <a:xfrm rot="10800000">
            <a:off x="1440586" y="2103313"/>
            <a:ext cx="4667034" cy="1732745"/>
          </a:xfrm>
          <a:prstGeom prst="curvedConnector2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6" name="Скругленная соединительная линия 55"/>
          <p:cNvCxnSpPr>
            <a:endCxn id="34" idx="2"/>
          </p:cNvCxnSpPr>
          <p:nvPr/>
        </p:nvCxnSpPr>
        <p:spPr>
          <a:xfrm rot="10800000">
            <a:off x="1440586" y="2103313"/>
            <a:ext cx="3302864" cy="1846285"/>
          </a:xfrm>
          <a:prstGeom prst="curvedConnector2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6" name="Прямая со стрелкой 75"/>
          <p:cNvCxnSpPr/>
          <p:nvPr/>
        </p:nvCxnSpPr>
        <p:spPr>
          <a:xfrm flipH="1" flipV="1">
            <a:off x="1440585" y="2171700"/>
            <a:ext cx="426315" cy="1777899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98" name="Группа 97"/>
          <p:cNvGrpSpPr/>
          <p:nvPr/>
        </p:nvGrpSpPr>
        <p:grpSpPr>
          <a:xfrm>
            <a:off x="3531188" y="1835238"/>
            <a:ext cx="1417010" cy="2089585"/>
            <a:chOff x="3511305" y="1815184"/>
            <a:chExt cx="1417010" cy="2089585"/>
          </a:xfrm>
        </p:grpSpPr>
        <p:cxnSp>
          <p:nvCxnSpPr>
            <p:cNvPr id="90" name="Прямая со стрелкой 89"/>
            <p:cNvCxnSpPr/>
            <p:nvPr/>
          </p:nvCxnSpPr>
          <p:spPr>
            <a:xfrm flipV="1">
              <a:off x="3511305" y="2817008"/>
              <a:ext cx="490520" cy="1087761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93" name="Группа 92"/>
            <p:cNvGrpSpPr/>
            <p:nvPr/>
          </p:nvGrpSpPr>
          <p:grpSpPr>
            <a:xfrm>
              <a:off x="3607148" y="1815184"/>
              <a:ext cx="1321167" cy="1263778"/>
              <a:chOff x="4729304" y="553792"/>
              <a:chExt cx="2214197" cy="2237447"/>
            </a:xfrm>
          </p:grpSpPr>
          <p:pic>
            <p:nvPicPr>
              <p:cNvPr id="91" name="Рисунок 90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29304" y="553792"/>
                <a:ext cx="2214197" cy="2237447"/>
              </a:xfrm>
              <a:prstGeom prst="rect">
                <a:avLst/>
              </a:prstGeom>
            </p:spPr>
          </p:pic>
          <p:pic>
            <p:nvPicPr>
              <p:cNvPr id="92" name="Рисунок 91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67970" y="961460"/>
                <a:ext cx="1376238" cy="13762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7962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Не имей 100 рублей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961875" y="5449062"/>
            <a:ext cx="72202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hlinkClick r:id="rId3"/>
              </a:rPr>
              <a:t>github.com/u2668/chat-bot-brain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48" y="1152525"/>
            <a:ext cx="40767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1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Скругленная соединительная линия 82"/>
          <p:cNvCxnSpPr>
            <a:endCxn id="34" idx="2"/>
          </p:cNvCxnSpPr>
          <p:nvPr/>
        </p:nvCxnSpPr>
        <p:spPr>
          <a:xfrm rot="10800000">
            <a:off x="1440587" y="2103313"/>
            <a:ext cx="2373311" cy="2281731"/>
          </a:xfrm>
          <a:prstGeom prst="curvedConnector2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/>
              <a:t>Включай мозги</a:t>
            </a:r>
            <a:endParaRPr lang="en-US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04516" y="3830056"/>
            <a:ext cx="3854373" cy="1243032"/>
            <a:chOff x="104516" y="3830056"/>
            <a:chExt cx="3854373" cy="1243032"/>
          </a:xfrm>
        </p:grpSpPr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16" y="3863471"/>
              <a:ext cx="1148143" cy="1148143"/>
            </a:xfrm>
            <a:prstGeom prst="rect">
              <a:avLst/>
            </a:prstGeom>
          </p:spPr>
        </p:pic>
        <p:grpSp>
          <p:nvGrpSpPr>
            <p:cNvPr id="8" name="Группа 7"/>
            <p:cNvGrpSpPr/>
            <p:nvPr/>
          </p:nvGrpSpPr>
          <p:grpSpPr>
            <a:xfrm>
              <a:off x="2703565" y="3830056"/>
              <a:ext cx="1255324" cy="1243032"/>
              <a:chOff x="1785587" y="3123525"/>
              <a:chExt cx="1889491" cy="1889491"/>
            </a:xfrm>
          </p:grpSpPr>
          <p:pic>
            <p:nvPicPr>
              <p:cNvPr id="3" name="Рисунок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7665" y="3432837"/>
                <a:ext cx="1285333" cy="1191553"/>
              </a:xfrm>
              <a:prstGeom prst="rect">
                <a:avLst/>
              </a:prstGeom>
            </p:spPr>
          </p:pic>
          <p:pic>
            <p:nvPicPr>
              <p:cNvPr id="5" name="Рисунок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785587" y="3123525"/>
                <a:ext cx="1889491" cy="1889491"/>
              </a:xfrm>
              <a:prstGeom prst="rect">
                <a:avLst/>
              </a:prstGeom>
            </p:spPr>
          </p:pic>
        </p:grpSp>
        <p:grpSp>
          <p:nvGrpSpPr>
            <p:cNvPr id="2" name="Группа 1"/>
            <p:cNvGrpSpPr/>
            <p:nvPr/>
          </p:nvGrpSpPr>
          <p:grpSpPr>
            <a:xfrm>
              <a:off x="1448360" y="3933497"/>
              <a:ext cx="1125963" cy="1008090"/>
              <a:chOff x="2949592" y="1963801"/>
              <a:chExt cx="2863172" cy="1899670"/>
            </a:xfrm>
          </p:grpSpPr>
          <p:pic>
            <p:nvPicPr>
              <p:cNvPr id="13" name="Рисунок 1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750" b="34917"/>
              <a:stretch/>
            </p:blipFill>
            <p:spPr>
              <a:xfrm>
                <a:off x="3488109" y="2757704"/>
                <a:ext cx="1802664" cy="727075"/>
              </a:xfrm>
              <a:prstGeom prst="rect">
                <a:avLst/>
              </a:prstGeom>
            </p:spPr>
          </p:pic>
          <p:pic>
            <p:nvPicPr>
              <p:cNvPr id="10" name="Рисунок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49592" y="1963801"/>
                <a:ext cx="2863172" cy="1899670"/>
              </a:xfrm>
              <a:prstGeom prst="rect">
                <a:avLst/>
              </a:prstGeom>
            </p:spPr>
          </p:pic>
        </p:grpSp>
        <p:cxnSp>
          <p:nvCxnSpPr>
            <p:cNvPr id="12" name="Прямая со стрелкой 11"/>
            <p:cNvCxnSpPr/>
            <p:nvPr/>
          </p:nvCxnSpPr>
          <p:spPr>
            <a:xfrm>
              <a:off x="1121682" y="4437542"/>
              <a:ext cx="564717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/>
            <p:nvPr/>
          </p:nvCxnSpPr>
          <p:spPr>
            <a:xfrm flipV="1">
              <a:off x="2316624" y="4415169"/>
              <a:ext cx="644640" cy="12114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Группа 14"/>
          <p:cNvGrpSpPr/>
          <p:nvPr/>
        </p:nvGrpSpPr>
        <p:grpSpPr>
          <a:xfrm>
            <a:off x="3754534" y="3740372"/>
            <a:ext cx="1846620" cy="1253141"/>
            <a:chOff x="3295342" y="932688"/>
            <a:chExt cx="3072764" cy="2237447"/>
          </a:xfrm>
        </p:grpSpPr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6880" y="1250135"/>
              <a:ext cx="2104254" cy="1376533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53909" y="932688"/>
              <a:ext cx="2214197" cy="2237447"/>
            </a:xfrm>
            <a:prstGeom prst="rect">
              <a:avLst/>
            </a:prstGeom>
          </p:spPr>
        </p:pic>
        <p:cxnSp>
          <p:nvCxnSpPr>
            <p:cNvPr id="18" name="Прямая со стрелкой 17"/>
            <p:cNvCxnSpPr/>
            <p:nvPr/>
          </p:nvCxnSpPr>
          <p:spPr>
            <a:xfrm>
              <a:off x="3295342" y="2137519"/>
              <a:ext cx="1094302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Группа 30"/>
          <p:cNvGrpSpPr/>
          <p:nvPr/>
        </p:nvGrpSpPr>
        <p:grpSpPr>
          <a:xfrm>
            <a:off x="5449984" y="3758473"/>
            <a:ext cx="1793433" cy="1253141"/>
            <a:chOff x="5449984" y="3758473"/>
            <a:chExt cx="1793433" cy="1253141"/>
          </a:xfrm>
        </p:grpSpPr>
        <p:grpSp>
          <p:nvGrpSpPr>
            <p:cNvPr id="29" name="Группа 28"/>
            <p:cNvGrpSpPr/>
            <p:nvPr/>
          </p:nvGrpSpPr>
          <p:grpSpPr>
            <a:xfrm>
              <a:off x="5912765" y="3758473"/>
              <a:ext cx="1330652" cy="1253141"/>
              <a:chOff x="5912765" y="3758473"/>
              <a:chExt cx="1330652" cy="1253141"/>
            </a:xfrm>
          </p:grpSpPr>
          <p:pic>
            <p:nvPicPr>
              <p:cNvPr id="25" name="Рисунок 24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912765" y="3758473"/>
                <a:ext cx="1330652" cy="1253141"/>
              </a:xfrm>
              <a:prstGeom prst="rect">
                <a:avLst/>
              </a:prstGeom>
            </p:spPr>
          </p:pic>
          <p:pic>
            <p:nvPicPr>
              <p:cNvPr id="26" name="Рисунок 2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14235" y="4089713"/>
                <a:ext cx="727711" cy="727711"/>
              </a:xfrm>
              <a:prstGeom prst="rect">
                <a:avLst/>
              </a:prstGeom>
            </p:spPr>
          </p:pic>
        </p:grpSp>
        <p:cxnSp>
          <p:nvCxnSpPr>
            <p:cNvPr id="30" name="Прямая со стрелкой 29"/>
            <p:cNvCxnSpPr/>
            <p:nvPr/>
          </p:nvCxnSpPr>
          <p:spPr>
            <a:xfrm>
              <a:off x="5449984" y="4427283"/>
              <a:ext cx="657636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Группа 8"/>
          <p:cNvGrpSpPr/>
          <p:nvPr/>
        </p:nvGrpSpPr>
        <p:grpSpPr>
          <a:xfrm>
            <a:off x="676327" y="850171"/>
            <a:ext cx="1544066" cy="1253141"/>
            <a:chOff x="4579018" y="894097"/>
            <a:chExt cx="1544066" cy="1253141"/>
          </a:xfrm>
        </p:grpSpPr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951" y="894097"/>
              <a:ext cx="1330652" cy="1253141"/>
            </a:xfrm>
            <a:prstGeom prst="rect">
              <a:avLst/>
            </a:prstGeom>
          </p:spPr>
        </p:pic>
        <p:pic>
          <p:nvPicPr>
            <p:cNvPr id="61" name="Рисунок 6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426" y="1550187"/>
              <a:ext cx="1272775" cy="456103"/>
            </a:xfrm>
            <a:prstGeom prst="rect">
              <a:avLst/>
            </a:prstGeom>
          </p:spPr>
        </p:pic>
        <p:pic>
          <p:nvPicPr>
            <p:cNvPr id="35" name="Рисунок 3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7951" y="971468"/>
              <a:ext cx="1346200" cy="508000"/>
            </a:xfrm>
            <a:prstGeom prst="rect">
              <a:avLst/>
            </a:prstGeom>
          </p:spPr>
        </p:pic>
        <p:pic>
          <p:nvPicPr>
            <p:cNvPr id="60" name="Рисунок 5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018" y="1260123"/>
              <a:ext cx="1544066" cy="472484"/>
            </a:xfrm>
            <a:prstGeom prst="rect">
              <a:avLst/>
            </a:prstGeom>
          </p:spPr>
        </p:pic>
      </p:grpSp>
      <p:cxnSp>
        <p:nvCxnSpPr>
          <p:cNvPr id="40" name="Скругленная соединительная линия 39"/>
          <p:cNvCxnSpPr>
            <a:endCxn id="34" idx="2"/>
          </p:cNvCxnSpPr>
          <p:nvPr/>
        </p:nvCxnSpPr>
        <p:spPr>
          <a:xfrm rot="10800000">
            <a:off x="1440586" y="2103313"/>
            <a:ext cx="4667034" cy="1732745"/>
          </a:xfrm>
          <a:prstGeom prst="curvedConnector2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6" name="Скругленная соединительная линия 55"/>
          <p:cNvCxnSpPr>
            <a:endCxn id="34" idx="2"/>
          </p:cNvCxnSpPr>
          <p:nvPr/>
        </p:nvCxnSpPr>
        <p:spPr>
          <a:xfrm rot="10800000">
            <a:off x="1440586" y="2103313"/>
            <a:ext cx="3302864" cy="1846285"/>
          </a:xfrm>
          <a:prstGeom prst="curvedConnector2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6" name="Прямая со стрелкой 75"/>
          <p:cNvCxnSpPr/>
          <p:nvPr/>
        </p:nvCxnSpPr>
        <p:spPr>
          <a:xfrm flipH="1" flipV="1">
            <a:off x="1440585" y="2171700"/>
            <a:ext cx="426315" cy="1777899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98" name="Группа 97"/>
          <p:cNvGrpSpPr/>
          <p:nvPr/>
        </p:nvGrpSpPr>
        <p:grpSpPr>
          <a:xfrm>
            <a:off x="3531188" y="1835238"/>
            <a:ext cx="1417010" cy="2089585"/>
            <a:chOff x="3511305" y="1815184"/>
            <a:chExt cx="1417010" cy="2089585"/>
          </a:xfrm>
        </p:grpSpPr>
        <p:cxnSp>
          <p:nvCxnSpPr>
            <p:cNvPr id="90" name="Прямая со стрелкой 89"/>
            <p:cNvCxnSpPr/>
            <p:nvPr/>
          </p:nvCxnSpPr>
          <p:spPr>
            <a:xfrm flipV="1">
              <a:off x="3511305" y="2817008"/>
              <a:ext cx="490520" cy="1087761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93" name="Группа 92"/>
            <p:cNvGrpSpPr/>
            <p:nvPr/>
          </p:nvGrpSpPr>
          <p:grpSpPr>
            <a:xfrm>
              <a:off x="3607148" y="1815184"/>
              <a:ext cx="1321167" cy="1263778"/>
              <a:chOff x="4729304" y="553792"/>
              <a:chExt cx="2214197" cy="2237447"/>
            </a:xfrm>
          </p:grpSpPr>
          <p:pic>
            <p:nvPicPr>
              <p:cNvPr id="91" name="Рисунок 90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29304" y="553792"/>
                <a:ext cx="2214197" cy="2237447"/>
              </a:xfrm>
              <a:prstGeom prst="rect">
                <a:avLst/>
              </a:prstGeom>
            </p:spPr>
          </p:pic>
          <p:pic>
            <p:nvPicPr>
              <p:cNvPr id="92" name="Рисунок 91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67970" y="961460"/>
                <a:ext cx="1376238" cy="1376238"/>
              </a:xfrm>
              <a:prstGeom prst="rect">
                <a:avLst/>
              </a:prstGeom>
            </p:spPr>
          </p:pic>
        </p:grpSp>
      </p:grpSp>
      <p:grpSp>
        <p:nvGrpSpPr>
          <p:cNvPr id="104" name="Группа 103"/>
          <p:cNvGrpSpPr/>
          <p:nvPr/>
        </p:nvGrpSpPr>
        <p:grpSpPr>
          <a:xfrm>
            <a:off x="3572562" y="1700688"/>
            <a:ext cx="1375636" cy="1398328"/>
            <a:chOff x="3572562" y="1684126"/>
            <a:chExt cx="1375636" cy="1398328"/>
          </a:xfrm>
        </p:grpSpPr>
        <p:sp>
          <p:nvSpPr>
            <p:cNvPr id="100" name="Прямоугольник 99"/>
            <p:cNvSpPr/>
            <p:nvPr/>
          </p:nvSpPr>
          <p:spPr>
            <a:xfrm>
              <a:off x="3572562" y="1684126"/>
              <a:ext cx="1375636" cy="1398328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99" name="Рисунок 98"/>
            <p:cNvPicPr>
              <a:picLocks noChangeAspect="1"/>
            </p:cNvPicPr>
            <p:nvPr/>
          </p:nvPicPr>
          <p:blipFill>
            <a:blip r:embed="rId15">
              <a:alphaModFix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6333" b="89667" l="0" r="100000">
                          <a14:backgroundMark x1="70667" y1="40000" x2="70667" y2="4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3811" y="1780767"/>
              <a:ext cx="1226464" cy="1226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133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Включай мозги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331844"/>
            <a:ext cx="5715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1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Скругленная соединительная линия 82"/>
          <p:cNvCxnSpPr>
            <a:endCxn id="34" idx="2"/>
          </p:cNvCxnSpPr>
          <p:nvPr/>
        </p:nvCxnSpPr>
        <p:spPr>
          <a:xfrm rot="10800000">
            <a:off x="1440587" y="2103313"/>
            <a:ext cx="2373311" cy="2281731"/>
          </a:xfrm>
          <a:prstGeom prst="curvedConnector2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9144001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Больше визуализации</a:t>
            </a:r>
            <a:endParaRPr lang="en-US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04516" y="3830056"/>
            <a:ext cx="3854373" cy="1243032"/>
            <a:chOff x="104516" y="3830056"/>
            <a:chExt cx="3854373" cy="1243032"/>
          </a:xfrm>
        </p:grpSpPr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16" y="3863471"/>
              <a:ext cx="1148143" cy="1148143"/>
            </a:xfrm>
            <a:prstGeom prst="rect">
              <a:avLst/>
            </a:prstGeom>
          </p:spPr>
        </p:pic>
        <p:grpSp>
          <p:nvGrpSpPr>
            <p:cNvPr id="8" name="Группа 7"/>
            <p:cNvGrpSpPr/>
            <p:nvPr/>
          </p:nvGrpSpPr>
          <p:grpSpPr>
            <a:xfrm>
              <a:off x="2703565" y="3830056"/>
              <a:ext cx="1255324" cy="1243032"/>
              <a:chOff x="1785587" y="3123525"/>
              <a:chExt cx="1889491" cy="1889491"/>
            </a:xfrm>
          </p:grpSpPr>
          <p:pic>
            <p:nvPicPr>
              <p:cNvPr id="3" name="Рисунок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7665" y="3432837"/>
                <a:ext cx="1285333" cy="1191553"/>
              </a:xfrm>
              <a:prstGeom prst="rect">
                <a:avLst/>
              </a:prstGeom>
            </p:spPr>
          </p:pic>
          <p:pic>
            <p:nvPicPr>
              <p:cNvPr id="5" name="Рисунок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785587" y="3123525"/>
                <a:ext cx="1889491" cy="1889491"/>
              </a:xfrm>
              <a:prstGeom prst="rect">
                <a:avLst/>
              </a:prstGeom>
            </p:spPr>
          </p:pic>
        </p:grpSp>
        <p:grpSp>
          <p:nvGrpSpPr>
            <p:cNvPr id="2" name="Группа 1"/>
            <p:cNvGrpSpPr/>
            <p:nvPr/>
          </p:nvGrpSpPr>
          <p:grpSpPr>
            <a:xfrm>
              <a:off x="1448360" y="3933497"/>
              <a:ext cx="1125963" cy="1008090"/>
              <a:chOff x="2949592" y="1963801"/>
              <a:chExt cx="2863172" cy="1899670"/>
            </a:xfrm>
          </p:grpSpPr>
          <p:pic>
            <p:nvPicPr>
              <p:cNvPr id="13" name="Рисунок 1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750" b="34917"/>
              <a:stretch/>
            </p:blipFill>
            <p:spPr>
              <a:xfrm>
                <a:off x="3488109" y="2757704"/>
                <a:ext cx="1802664" cy="727075"/>
              </a:xfrm>
              <a:prstGeom prst="rect">
                <a:avLst/>
              </a:prstGeom>
            </p:spPr>
          </p:pic>
          <p:pic>
            <p:nvPicPr>
              <p:cNvPr id="10" name="Рисунок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49592" y="1963801"/>
                <a:ext cx="2863172" cy="1899670"/>
              </a:xfrm>
              <a:prstGeom prst="rect">
                <a:avLst/>
              </a:prstGeom>
            </p:spPr>
          </p:pic>
        </p:grpSp>
        <p:cxnSp>
          <p:nvCxnSpPr>
            <p:cNvPr id="12" name="Прямая со стрелкой 11"/>
            <p:cNvCxnSpPr/>
            <p:nvPr/>
          </p:nvCxnSpPr>
          <p:spPr>
            <a:xfrm>
              <a:off x="1121682" y="4437542"/>
              <a:ext cx="564717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/>
            <p:nvPr/>
          </p:nvCxnSpPr>
          <p:spPr>
            <a:xfrm flipV="1">
              <a:off x="2316624" y="4415169"/>
              <a:ext cx="644640" cy="12114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Группа 14"/>
          <p:cNvGrpSpPr/>
          <p:nvPr/>
        </p:nvGrpSpPr>
        <p:grpSpPr>
          <a:xfrm>
            <a:off x="3754534" y="3740372"/>
            <a:ext cx="1846620" cy="1253141"/>
            <a:chOff x="3295342" y="932688"/>
            <a:chExt cx="3072764" cy="2237447"/>
          </a:xfrm>
        </p:grpSpPr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6880" y="1250135"/>
              <a:ext cx="2104254" cy="1376533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53909" y="932688"/>
              <a:ext cx="2214197" cy="2237447"/>
            </a:xfrm>
            <a:prstGeom prst="rect">
              <a:avLst/>
            </a:prstGeom>
          </p:spPr>
        </p:pic>
        <p:cxnSp>
          <p:nvCxnSpPr>
            <p:cNvPr id="18" name="Прямая со стрелкой 17"/>
            <p:cNvCxnSpPr/>
            <p:nvPr/>
          </p:nvCxnSpPr>
          <p:spPr>
            <a:xfrm>
              <a:off x="3295342" y="2137519"/>
              <a:ext cx="1094302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Группа 30"/>
          <p:cNvGrpSpPr/>
          <p:nvPr/>
        </p:nvGrpSpPr>
        <p:grpSpPr>
          <a:xfrm>
            <a:off x="5449984" y="3758473"/>
            <a:ext cx="1793433" cy="1253141"/>
            <a:chOff x="5449984" y="3758473"/>
            <a:chExt cx="1793433" cy="1253141"/>
          </a:xfrm>
        </p:grpSpPr>
        <p:grpSp>
          <p:nvGrpSpPr>
            <p:cNvPr id="29" name="Группа 28"/>
            <p:cNvGrpSpPr/>
            <p:nvPr/>
          </p:nvGrpSpPr>
          <p:grpSpPr>
            <a:xfrm>
              <a:off x="5912765" y="3758473"/>
              <a:ext cx="1330652" cy="1253141"/>
              <a:chOff x="5912765" y="3758473"/>
              <a:chExt cx="1330652" cy="1253141"/>
            </a:xfrm>
          </p:grpSpPr>
          <p:pic>
            <p:nvPicPr>
              <p:cNvPr id="25" name="Рисунок 24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912765" y="3758473"/>
                <a:ext cx="1330652" cy="1253141"/>
              </a:xfrm>
              <a:prstGeom prst="rect">
                <a:avLst/>
              </a:prstGeom>
            </p:spPr>
          </p:pic>
          <p:pic>
            <p:nvPicPr>
              <p:cNvPr id="26" name="Рисунок 2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14235" y="4089713"/>
                <a:ext cx="727711" cy="727711"/>
              </a:xfrm>
              <a:prstGeom prst="rect">
                <a:avLst/>
              </a:prstGeom>
            </p:spPr>
          </p:pic>
        </p:grpSp>
        <p:cxnSp>
          <p:nvCxnSpPr>
            <p:cNvPr id="30" name="Прямая со стрелкой 29"/>
            <p:cNvCxnSpPr/>
            <p:nvPr/>
          </p:nvCxnSpPr>
          <p:spPr>
            <a:xfrm>
              <a:off x="5449984" y="4427283"/>
              <a:ext cx="657636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Группа 8"/>
          <p:cNvGrpSpPr/>
          <p:nvPr/>
        </p:nvGrpSpPr>
        <p:grpSpPr>
          <a:xfrm>
            <a:off x="676327" y="850171"/>
            <a:ext cx="1544066" cy="1253141"/>
            <a:chOff x="4579018" y="894097"/>
            <a:chExt cx="1544066" cy="1253141"/>
          </a:xfrm>
        </p:grpSpPr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951" y="894097"/>
              <a:ext cx="1330652" cy="1253141"/>
            </a:xfrm>
            <a:prstGeom prst="rect">
              <a:avLst/>
            </a:prstGeom>
          </p:spPr>
        </p:pic>
        <p:pic>
          <p:nvPicPr>
            <p:cNvPr id="61" name="Рисунок 6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426" y="1550187"/>
              <a:ext cx="1272775" cy="456103"/>
            </a:xfrm>
            <a:prstGeom prst="rect">
              <a:avLst/>
            </a:prstGeom>
          </p:spPr>
        </p:pic>
        <p:pic>
          <p:nvPicPr>
            <p:cNvPr id="35" name="Рисунок 3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7951" y="971468"/>
              <a:ext cx="1346200" cy="508000"/>
            </a:xfrm>
            <a:prstGeom prst="rect">
              <a:avLst/>
            </a:prstGeom>
          </p:spPr>
        </p:pic>
        <p:pic>
          <p:nvPicPr>
            <p:cNvPr id="60" name="Рисунок 5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018" y="1260123"/>
              <a:ext cx="1544066" cy="472484"/>
            </a:xfrm>
            <a:prstGeom prst="rect">
              <a:avLst/>
            </a:prstGeom>
          </p:spPr>
        </p:pic>
      </p:grpSp>
      <p:cxnSp>
        <p:nvCxnSpPr>
          <p:cNvPr id="40" name="Скругленная соединительная линия 39"/>
          <p:cNvCxnSpPr>
            <a:endCxn id="34" idx="2"/>
          </p:cNvCxnSpPr>
          <p:nvPr/>
        </p:nvCxnSpPr>
        <p:spPr>
          <a:xfrm rot="10800000">
            <a:off x="1440586" y="2103313"/>
            <a:ext cx="4667034" cy="1732745"/>
          </a:xfrm>
          <a:prstGeom prst="curvedConnector2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6" name="Скругленная соединительная линия 55"/>
          <p:cNvCxnSpPr>
            <a:endCxn id="34" idx="2"/>
          </p:cNvCxnSpPr>
          <p:nvPr/>
        </p:nvCxnSpPr>
        <p:spPr>
          <a:xfrm rot="10800000">
            <a:off x="1440586" y="2103313"/>
            <a:ext cx="3302864" cy="1846285"/>
          </a:xfrm>
          <a:prstGeom prst="curvedConnector2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6" name="Прямая со стрелкой 75"/>
          <p:cNvCxnSpPr/>
          <p:nvPr/>
        </p:nvCxnSpPr>
        <p:spPr>
          <a:xfrm flipH="1" flipV="1">
            <a:off x="1440585" y="2171700"/>
            <a:ext cx="426315" cy="1777899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98" name="Группа 97"/>
          <p:cNvGrpSpPr/>
          <p:nvPr/>
        </p:nvGrpSpPr>
        <p:grpSpPr>
          <a:xfrm>
            <a:off x="3531188" y="1835238"/>
            <a:ext cx="1417010" cy="2089585"/>
            <a:chOff x="3511305" y="1815184"/>
            <a:chExt cx="1417010" cy="2089585"/>
          </a:xfrm>
        </p:grpSpPr>
        <p:cxnSp>
          <p:nvCxnSpPr>
            <p:cNvPr id="90" name="Прямая со стрелкой 89"/>
            <p:cNvCxnSpPr/>
            <p:nvPr/>
          </p:nvCxnSpPr>
          <p:spPr>
            <a:xfrm flipV="1">
              <a:off x="3511305" y="2817008"/>
              <a:ext cx="490520" cy="1087761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93" name="Группа 92"/>
            <p:cNvGrpSpPr/>
            <p:nvPr/>
          </p:nvGrpSpPr>
          <p:grpSpPr>
            <a:xfrm>
              <a:off x="3607148" y="1815184"/>
              <a:ext cx="1321167" cy="1263778"/>
              <a:chOff x="4729304" y="553792"/>
              <a:chExt cx="2214197" cy="2237447"/>
            </a:xfrm>
          </p:grpSpPr>
          <p:pic>
            <p:nvPicPr>
              <p:cNvPr id="91" name="Рисунок 90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29304" y="553792"/>
                <a:ext cx="2214197" cy="2237447"/>
              </a:xfrm>
              <a:prstGeom prst="rect">
                <a:avLst/>
              </a:prstGeom>
            </p:spPr>
          </p:pic>
          <p:pic>
            <p:nvPicPr>
              <p:cNvPr id="92" name="Рисунок 91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67970" y="961460"/>
                <a:ext cx="1376238" cy="1376238"/>
              </a:xfrm>
              <a:prstGeom prst="rect">
                <a:avLst/>
              </a:prstGeom>
            </p:spPr>
          </p:pic>
        </p:grpSp>
      </p:grpSp>
      <p:cxnSp>
        <p:nvCxnSpPr>
          <p:cNvPr id="39" name="Скругленная соединительная линия 38"/>
          <p:cNvCxnSpPr>
            <a:stCxn id="91" idx="1"/>
            <a:endCxn id="34" idx="2"/>
          </p:cNvCxnSpPr>
          <p:nvPr/>
        </p:nvCxnSpPr>
        <p:spPr>
          <a:xfrm rot="10800000">
            <a:off x="1440587" y="2103313"/>
            <a:ext cx="2186445" cy="363815"/>
          </a:xfrm>
          <a:prstGeom prst="curvedConnector2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Скругленный прямоугольник 23"/>
          <p:cNvSpPr/>
          <p:nvPr/>
        </p:nvSpPr>
        <p:spPr>
          <a:xfrm>
            <a:off x="952724" y="4004419"/>
            <a:ext cx="902804" cy="867825"/>
          </a:xfrm>
          <a:prstGeom prst="roundRect">
            <a:avLst/>
          </a:prstGeom>
          <a:noFill/>
          <a:ln w="825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7" name="Группа 46"/>
          <p:cNvGrpSpPr/>
          <p:nvPr/>
        </p:nvGrpSpPr>
        <p:grpSpPr>
          <a:xfrm>
            <a:off x="5192770" y="1290017"/>
            <a:ext cx="2458272" cy="2587096"/>
            <a:chOff x="6110193" y="674658"/>
            <a:chExt cx="2458272" cy="2587096"/>
          </a:xfrm>
        </p:grpSpPr>
        <p:pic>
          <p:nvPicPr>
            <p:cNvPr id="48" name="Рисунок 47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86914" y="674658"/>
              <a:ext cx="1281551" cy="1295008"/>
            </a:xfrm>
            <a:prstGeom prst="rect">
              <a:avLst/>
            </a:prstGeom>
          </p:spPr>
        </p:pic>
        <p:cxnSp>
          <p:nvCxnSpPr>
            <p:cNvPr id="49" name="Прямая со стрелкой 48"/>
            <p:cNvCxnSpPr/>
            <p:nvPr/>
          </p:nvCxnSpPr>
          <p:spPr>
            <a:xfrm flipV="1">
              <a:off x="6110193" y="1581946"/>
              <a:ext cx="1445117" cy="1679808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0" name="Рисунок 4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600744" y="996523"/>
              <a:ext cx="636843" cy="636843"/>
            </a:xfrm>
            <a:prstGeom prst="rect">
              <a:avLst/>
            </a:prstGeom>
          </p:spPr>
        </p:pic>
      </p:grpSp>
      <p:grpSp>
        <p:nvGrpSpPr>
          <p:cNvPr id="33" name="Группа 32"/>
          <p:cNvGrpSpPr/>
          <p:nvPr/>
        </p:nvGrpSpPr>
        <p:grpSpPr>
          <a:xfrm>
            <a:off x="6295547" y="1181542"/>
            <a:ext cx="1338628" cy="1532129"/>
            <a:chOff x="6295547" y="1181542"/>
            <a:chExt cx="1338628" cy="1532129"/>
          </a:xfrm>
        </p:grpSpPr>
        <p:grpSp>
          <p:nvGrpSpPr>
            <p:cNvPr id="53" name="Группа 52"/>
            <p:cNvGrpSpPr/>
            <p:nvPr/>
          </p:nvGrpSpPr>
          <p:grpSpPr>
            <a:xfrm>
              <a:off x="6295547" y="1181542"/>
              <a:ext cx="1338628" cy="1388428"/>
              <a:chOff x="7145968" y="467403"/>
              <a:chExt cx="1889136" cy="1848567"/>
            </a:xfrm>
          </p:grpSpPr>
          <p:pic>
            <p:nvPicPr>
              <p:cNvPr id="54" name="Рисунок 53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926614" y="1207480"/>
                <a:ext cx="1108490" cy="1108490"/>
              </a:xfrm>
              <a:prstGeom prst="rect">
                <a:avLst/>
              </a:prstGeom>
            </p:spPr>
          </p:pic>
          <p:pic>
            <p:nvPicPr>
              <p:cNvPr id="55" name="Рисунок 54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45968" y="467403"/>
                <a:ext cx="1313944" cy="1313944"/>
              </a:xfrm>
              <a:prstGeom prst="rect">
                <a:avLst/>
              </a:prstGeom>
            </p:spPr>
          </p:pic>
        </p:grpSp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8143" y="1703479"/>
              <a:ext cx="451615" cy="1010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133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solidFill>
                  <a:srgbClr val="444444"/>
                </a:solidFill>
              </a:rPr>
              <a:t>Рассказанное в презентации не является </a:t>
            </a:r>
            <a:r>
              <a:rPr lang="ru-RU" sz="2800" dirty="0" smtClean="0">
                <a:solidFill>
                  <a:srgbClr val="444444"/>
                </a:solidFill>
              </a:rPr>
              <a:t>руководством </a:t>
            </a:r>
            <a:r>
              <a:rPr lang="ru-RU" sz="2800" dirty="0">
                <a:solidFill>
                  <a:srgbClr val="444444"/>
                </a:solidFill>
              </a:rPr>
              <a:t>к действию</a:t>
            </a:r>
            <a:r>
              <a:rPr lang="ru-RU" sz="2800" dirty="0" smtClean="0">
                <a:solidFill>
                  <a:srgbClr val="444444"/>
                </a:solidFill>
              </a:rPr>
              <a:t>. </a:t>
            </a:r>
            <a:r>
              <a:rPr lang="ru-RU" sz="2800" dirty="0">
                <a:solidFill>
                  <a:srgbClr val="444444"/>
                </a:solidFill>
              </a:rPr>
              <a:t>Многие </a:t>
            </a:r>
            <a:r>
              <a:rPr lang="ru-RU" sz="2800" dirty="0" smtClean="0">
                <a:solidFill>
                  <a:srgbClr val="444444"/>
                </a:solidFill>
              </a:rPr>
              <a:t>вопросы, например, касающиеся безопасности, вообще не рассматриваются. Так что, если завалите </a:t>
            </a:r>
            <a:r>
              <a:rPr lang="ru-RU" sz="2800" dirty="0" err="1" smtClean="0">
                <a:solidFill>
                  <a:srgbClr val="444444"/>
                </a:solidFill>
              </a:rPr>
              <a:t>прод</a:t>
            </a:r>
            <a:r>
              <a:rPr lang="ru-RU" sz="2800" dirty="0" smtClean="0">
                <a:solidFill>
                  <a:srgbClr val="444444"/>
                </a:solidFill>
              </a:rPr>
              <a:t> или сольете номера кредиток клиентов, то на меня пенять не надо.</a:t>
            </a:r>
            <a:endParaRPr lang="ru-RU" sz="28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Disclaimer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075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/>
              <a:t>Больше визуализации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331844"/>
            <a:ext cx="5715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9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Скругленная соединительная линия 50"/>
          <p:cNvCxnSpPr>
            <a:stCxn id="32" idx="1"/>
            <a:endCxn id="34" idx="2"/>
          </p:cNvCxnSpPr>
          <p:nvPr/>
        </p:nvCxnSpPr>
        <p:spPr>
          <a:xfrm rot="10800000">
            <a:off x="1440587" y="2103313"/>
            <a:ext cx="5007557" cy="105263"/>
          </a:xfrm>
          <a:prstGeom prst="curvedConnector2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3" name="Скругленная соединительная линия 82"/>
          <p:cNvCxnSpPr>
            <a:endCxn id="34" idx="2"/>
          </p:cNvCxnSpPr>
          <p:nvPr/>
        </p:nvCxnSpPr>
        <p:spPr>
          <a:xfrm rot="10800000">
            <a:off x="1440587" y="2103313"/>
            <a:ext cx="2373311" cy="2281731"/>
          </a:xfrm>
          <a:prstGeom prst="curvedConnector2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9549"/>
            <a:ext cx="9144001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Итого</a:t>
            </a:r>
            <a:endParaRPr lang="en-US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04516" y="3830056"/>
            <a:ext cx="3854373" cy="1243032"/>
            <a:chOff x="104516" y="3830056"/>
            <a:chExt cx="3854373" cy="1243032"/>
          </a:xfrm>
        </p:grpSpPr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16" y="3863471"/>
              <a:ext cx="1148143" cy="1148143"/>
            </a:xfrm>
            <a:prstGeom prst="rect">
              <a:avLst/>
            </a:prstGeom>
          </p:spPr>
        </p:pic>
        <p:grpSp>
          <p:nvGrpSpPr>
            <p:cNvPr id="8" name="Группа 7"/>
            <p:cNvGrpSpPr/>
            <p:nvPr/>
          </p:nvGrpSpPr>
          <p:grpSpPr>
            <a:xfrm>
              <a:off x="2703565" y="3830056"/>
              <a:ext cx="1255324" cy="1243032"/>
              <a:chOff x="1785587" y="3123525"/>
              <a:chExt cx="1889491" cy="1889491"/>
            </a:xfrm>
          </p:grpSpPr>
          <p:pic>
            <p:nvPicPr>
              <p:cNvPr id="3" name="Рисунок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7665" y="3432837"/>
                <a:ext cx="1285333" cy="1191553"/>
              </a:xfrm>
              <a:prstGeom prst="rect">
                <a:avLst/>
              </a:prstGeom>
            </p:spPr>
          </p:pic>
          <p:pic>
            <p:nvPicPr>
              <p:cNvPr id="5" name="Рисунок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785587" y="3123525"/>
                <a:ext cx="1889491" cy="1889491"/>
              </a:xfrm>
              <a:prstGeom prst="rect">
                <a:avLst/>
              </a:prstGeom>
            </p:spPr>
          </p:pic>
        </p:grpSp>
        <p:grpSp>
          <p:nvGrpSpPr>
            <p:cNvPr id="2" name="Группа 1"/>
            <p:cNvGrpSpPr/>
            <p:nvPr/>
          </p:nvGrpSpPr>
          <p:grpSpPr>
            <a:xfrm>
              <a:off x="1448360" y="3933497"/>
              <a:ext cx="1125963" cy="1008090"/>
              <a:chOff x="2949592" y="1963801"/>
              <a:chExt cx="2863172" cy="1899670"/>
            </a:xfrm>
          </p:grpSpPr>
          <p:pic>
            <p:nvPicPr>
              <p:cNvPr id="13" name="Рисунок 1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750" b="34917"/>
              <a:stretch/>
            </p:blipFill>
            <p:spPr>
              <a:xfrm>
                <a:off x="3488109" y="2757704"/>
                <a:ext cx="1802664" cy="727075"/>
              </a:xfrm>
              <a:prstGeom prst="rect">
                <a:avLst/>
              </a:prstGeom>
            </p:spPr>
          </p:pic>
          <p:pic>
            <p:nvPicPr>
              <p:cNvPr id="10" name="Рисунок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49592" y="1963801"/>
                <a:ext cx="2863172" cy="1899670"/>
              </a:xfrm>
              <a:prstGeom prst="rect">
                <a:avLst/>
              </a:prstGeom>
            </p:spPr>
          </p:pic>
        </p:grpSp>
        <p:cxnSp>
          <p:nvCxnSpPr>
            <p:cNvPr id="12" name="Прямая со стрелкой 11"/>
            <p:cNvCxnSpPr/>
            <p:nvPr/>
          </p:nvCxnSpPr>
          <p:spPr>
            <a:xfrm>
              <a:off x="1121682" y="4437542"/>
              <a:ext cx="564717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/>
            <p:nvPr/>
          </p:nvCxnSpPr>
          <p:spPr>
            <a:xfrm flipV="1">
              <a:off x="2316624" y="4415169"/>
              <a:ext cx="644640" cy="12114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Группа 14"/>
          <p:cNvGrpSpPr/>
          <p:nvPr/>
        </p:nvGrpSpPr>
        <p:grpSpPr>
          <a:xfrm>
            <a:off x="3754534" y="3740372"/>
            <a:ext cx="1846620" cy="1253141"/>
            <a:chOff x="3295342" y="932688"/>
            <a:chExt cx="3072764" cy="2237447"/>
          </a:xfrm>
        </p:grpSpPr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6880" y="1250135"/>
              <a:ext cx="2104254" cy="1376533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53909" y="932688"/>
              <a:ext cx="2214197" cy="2237447"/>
            </a:xfrm>
            <a:prstGeom prst="rect">
              <a:avLst/>
            </a:prstGeom>
          </p:spPr>
        </p:pic>
        <p:cxnSp>
          <p:nvCxnSpPr>
            <p:cNvPr id="18" name="Прямая со стрелкой 17"/>
            <p:cNvCxnSpPr/>
            <p:nvPr/>
          </p:nvCxnSpPr>
          <p:spPr>
            <a:xfrm>
              <a:off x="3295342" y="2137519"/>
              <a:ext cx="1094302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Группа 30"/>
          <p:cNvGrpSpPr/>
          <p:nvPr/>
        </p:nvGrpSpPr>
        <p:grpSpPr>
          <a:xfrm>
            <a:off x="5449984" y="3758473"/>
            <a:ext cx="1793433" cy="1253141"/>
            <a:chOff x="5449984" y="3758473"/>
            <a:chExt cx="1793433" cy="1253141"/>
          </a:xfrm>
        </p:grpSpPr>
        <p:grpSp>
          <p:nvGrpSpPr>
            <p:cNvPr id="29" name="Группа 28"/>
            <p:cNvGrpSpPr/>
            <p:nvPr/>
          </p:nvGrpSpPr>
          <p:grpSpPr>
            <a:xfrm>
              <a:off x="5912765" y="3758473"/>
              <a:ext cx="1330652" cy="1253141"/>
              <a:chOff x="5912765" y="3758473"/>
              <a:chExt cx="1330652" cy="1253141"/>
            </a:xfrm>
          </p:grpSpPr>
          <p:pic>
            <p:nvPicPr>
              <p:cNvPr id="25" name="Рисунок 24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912765" y="3758473"/>
                <a:ext cx="1330652" cy="1253141"/>
              </a:xfrm>
              <a:prstGeom prst="rect">
                <a:avLst/>
              </a:prstGeom>
            </p:spPr>
          </p:pic>
          <p:pic>
            <p:nvPicPr>
              <p:cNvPr id="26" name="Рисунок 2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14235" y="4089713"/>
                <a:ext cx="727711" cy="727711"/>
              </a:xfrm>
              <a:prstGeom prst="rect">
                <a:avLst/>
              </a:prstGeom>
            </p:spPr>
          </p:pic>
        </p:grpSp>
        <p:cxnSp>
          <p:nvCxnSpPr>
            <p:cNvPr id="30" name="Прямая со стрелкой 29"/>
            <p:cNvCxnSpPr/>
            <p:nvPr/>
          </p:nvCxnSpPr>
          <p:spPr>
            <a:xfrm>
              <a:off x="5449984" y="4427283"/>
              <a:ext cx="657636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Группа 8"/>
          <p:cNvGrpSpPr/>
          <p:nvPr/>
        </p:nvGrpSpPr>
        <p:grpSpPr>
          <a:xfrm>
            <a:off x="676327" y="850171"/>
            <a:ext cx="1544066" cy="1253141"/>
            <a:chOff x="4579018" y="894097"/>
            <a:chExt cx="1544066" cy="1253141"/>
          </a:xfrm>
        </p:grpSpPr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951" y="894097"/>
              <a:ext cx="1330652" cy="1253141"/>
            </a:xfrm>
            <a:prstGeom prst="rect">
              <a:avLst/>
            </a:prstGeom>
          </p:spPr>
        </p:pic>
        <p:pic>
          <p:nvPicPr>
            <p:cNvPr id="61" name="Рисунок 6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426" y="1550187"/>
              <a:ext cx="1272775" cy="456103"/>
            </a:xfrm>
            <a:prstGeom prst="rect">
              <a:avLst/>
            </a:prstGeom>
          </p:spPr>
        </p:pic>
        <p:pic>
          <p:nvPicPr>
            <p:cNvPr id="35" name="Рисунок 3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7951" y="971468"/>
              <a:ext cx="1346200" cy="508000"/>
            </a:xfrm>
            <a:prstGeom prst="rect">
              <a:avLst/>
            </a:prstGeom>
          </p:spPr>
        </p:pic>
        <p:pic>
          <p:nvPicPr>
            <p:cNvPr id="60" name="Рисунок 5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018" y="1260123"/>
              <a:ext cx="1544066" cy="472484"/>
            </a:xfrm>
            <a:prstGeom prst="rect">
              <a:avLst/>
            </a:prstGeom>
          </p:spPr>
        </p:pic>
      </p:grpSp>
      <p:cxnSp>
        <p:nvCxnSpPr>
          <p:cNvPr id="40" name="Скругленная соединительная линия 39"/>
          <p:cNvCxnSpPr>
            <a:endCxn id="34" idx="2"/>
          </p:cNvCxnSpPr>
          <p:nvPr/>
        </p:nvCxnSpPr>
        <p:spPr>
          <a:xfrm rot="10800000">
            <a:off x="1440586" y="2103313"/>
            <a:ext cx="4667034" cy="1732745"/>
          </a:xfrm>
          <a:prstGeom prst="curvedConnector2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6" name="Скругленная соединительная линия 55"/>
          <p:cNvCxnSpPr>
            <a:endCxn id="34" idx="2"/>
          </p:cNvCxnSpPr>
          <p:nvPr/>
        </p:nvCxnSpPr>
        <p:spPr>
          <a:xfrm rot="10800000">
            <a:off x="1440586" y="2103313"/>
            <a:ext cx="3302864" cy="1846285"/>
          </a:xfrm>
          <a:prstGeom prst="curvedConnector2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6" name="Прямая со стрелкой 75"/>
          <p:cNvCxnSpPr/>
          <p:nvPr/>
        </p:nvCxnSpPr>
        <p:spPr>
          <a:xfrm flipH="1" flipV="1">
            <a:off x="1440585" y="2171700"/>
            <a:ext cx="426315" cy="1777899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Скругленная соединительная линия 38"/>
          <p:cNvCxnSpPr>
            <a:endCxn id="34" idx="2"/>
          </p:cNvCxnSpPr>
          <p:nvPr/>
        </p:nvCxnSpPr>
        <p:spPr>
          <a:xfrm rot="10800000">
            <a:off x="1440587" y="2103312"/>
            <a:ext cx="2186445" cy="466658"/>
          </a:xfrm>
          <a:prstGeom prst="curvedConnector2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7" name="Группа 46"/>
          <p:cNvGrpSpPr/>
          <p:nvPr/>
        </p:nvGrpSpPr>
        <p:grpSpPr>
          <a:xfrm>
            <a:off x="5192770" y="1290017"/>
            <a:ext cx="2458272" cy="2587096"/>
            <a:chOff x="6110193" y="674658"/>
            <a:chExt cx="2458272" cy="2587096"/>
          </a:xfrm>
        </p:grpSpPr>
        <p:pic>
          <p:nvPicPr>
            <p:cNvPr id="48" name="Рисунок 47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86914" y="674658"/>
              <a:ext cx="1281551" cy="1295008"/>
            </a:xfrm>
            <a:prstGeom prst="rect">
              <a:avLst/>
            </a:prstGeom>
          </p:spPr>
        </p:pic>
        <p:cxnSp>
          <p:nvCxnSpPr>
            <p:cNvPr id="49" name="Прямая со стрелкой 48"/>
            <p:cNvCxnSpPr/>
            <p:nvPr/>
          </p:nvCxnSpPr>
          <p:spPr>
            <a:xfrm flipV="1">
              <a:off x="6110193" y="1581946"/>
              <a:ext cx="1445117" cy="1679808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0" name="Рисунок 4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00744" y="996523"/>
              <a:ext cx="636843" cy="636843"/>
            </a:xfrm>
            <a:prstGeom prst="rect">
              <a:avLst/>
            </a:prstGeom>
          </p:spPr>
        </p:pic>
      </p:grpSp>
      <p:grpSp>
        <p:nvGrpSpPr>
          <p:cNvPr id="98" name="Группа 97"/>
          <p:cNvGrpSpPr/>
          <p:nvPr/>
        </p:nvGrpSpPr>
        <p:grpSpPr>
          <a:xfrm>
            <a:off x="3531188" y="1835238"/>
            <a:ext cx="1417010" cy="2089585"/>
            <a:chOff x="3511305" y="1815184"/>
            <a:chExt cx="1417010" cy="2089585"/>
          </a:xfrm>
        </p:grpSpPr>
        <p:cxnSp>
          <p:nvCxnSpPr>
            <p:cNvPr id="90" name="Прямая со стрелкой 89"/>
            <p:cNvCxnSpPr/>
            <p:nvPr/>
          </p:nvCxnSpPr>
          <p:spPr>
            <a:xfrm flipV="1">
              <a:off x="3511305" y="2817008"/>
              <a:ext cx="490520" cy="1087761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93" name="Группа 92"/>
            <p:cNvGrpSpPr/>
            <p:nvPr/>
          </p:nvGrpSpPr>
          <p:grpSpPr>
            <a:xfrm>
              <a:off x="3607148" y="1815184"/>
              <a:ext cx="1321167" cy="1263778"/>
              <a:chOff x="4729304" y="553792"/>
              <a:chExt cx="2214197" cy="2237447"/>
            </a:xfrm>
          </p:grpSpPr>
          <p:pic>
            <p:nvPicPr>
              <p:cNvPr id="91" name="Рисунок 90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29304" y="553792"/>
                <a:ext cx="2214197" cy="2237447"/>
              </a:xfrm>
              <a:prstGeom prst="rect">
                <a:avLst/>
              </a:prstGeom>
            </p:spPr>
          </p:pic>
          <p:pic>
            <p:nvPicPr>
              <p:cNvPr id="92" name="Рисунок 91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67970" y="961460"/>
                <a:ext cx="1376238" cy="1376238"/>
              </a:xfrm>
              <a:prstGeom prst="rect">
                <a:avLst/>
              </a:prstGeom>
            </p:spPr>
          </p:pic>
        </p:grpSp>
      </p:grpSp>
      <p:grpSp>
        <p:nvGrpSpPr>
          <p:cNvPr id="44" name="Группа 43"/>
          <p:cNvGrpSpPr/>
          <p:nvPr/>
        </p:nvGrpSpPr>
        <p:grpSpPr>
          <a:xfrm>
            <a:off x="422261" y="591457"/>
            <a:ext cx="7587420" cy="4891503"/>
            <a:chOff x="445983" y="660245"/>
            <a:chExt cx="7587420" cy="4891503"/>
          </a:xfrm>
        </p:grpSpPr>
        <p:pic>
          <p:nvPicPr>
            <p:cNvPr id="38" name="Рисунок 3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7304" y="3367348"/>
              <a:ext cx="3098800" cy="2184400"/>
            </a:xfrm>
            <a:prstGeom prst="rect">
              <a:avLst/>
            </a:prstGeom>
          </p:spPr>
        </p:pic>
        <p:pic>
          <p:nvPicPr>
            <p:cNvPr id="37" name="Рисунок 36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83" y="3463872"/>
              <a:ext cx="4217288" cy="937175"/>
            </a:xfrm>
            <a:prstGeom prst="rect">
              <a:avLst/>
            </a:prstGeom>
          </p:spPr>
        </p:pic>
        <p:grpSp>
          <p:nvGrpSpPr>
            <p:cNvPr id="62" name="Группа 61"/>
            <p:cNvGrpSpPr/>
            <p:nvPr/>
          </p:nvGrpSpPr>
          <p:grpSpPr>
            <a:xfrm>
              <a:off x="3609177" y="1547331"/>
              <a:ext cx="1783774" cy="1723099"/>
              <a:chOff x="3572562" y="1684126"/>
              <a:chExt cx="1375636" cy="1398328"/>
            </a:xfrm>
          </p:grpSpPr>
          <p:sp>
            <p:nvSpPr>
              <p:cNvPr id="63" name="Прямоугольник 62"/>
              <p:cNvSpPr/>
              <p:nvPr/>
            </p:nvSpPr>
            <p:spPr>
              <a:xfrm>
                <a:off x="3572562" y="1684126"/>
                <a:ext cx="1375636" cy="1398328"/>
              </a:xfrm>
              <a:prstGeom prst="rect">
                <a:avLst/>
              </a:prstGeom>
              <a:solidFill>
                <a:schemeClr val="bg1">
                  <a:alpha val="88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64" name="Рисунок 63"/>
              <p:cNvPicPr>
                <a:picLocks noChangeAspect="1"/>
              </p:cNvPicPr>
              <p:nvPr/>
            </p:nvPicPr>
            <p:blipFill>
              <a:blip r:embed="rId18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6333" b="89667" l="0" r="100000">
                            <a14:backgroundMark x1="70667" y1="40000" x2="70667" y2="40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3811" y="1780767"/>
                <a:ext cx="1226464" cy="1226464"/>
              </a:xfrm>
              <a:prstGeom prst="rect">
                <a:avLst/>
              </a:prstGeom>
            </p:spPr>
          </p:pic>
        </p:grpSp>
        <p:pic>
          <p:nvPicPr>
            <p:cNvPr id="36" name="Рисунок 35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077" y="1260757"/>
              <a:ext cx="1725326" cy="1725326"/>
            </a:xfrm>
            <a:prstGeom prst="rect">
              <a:avLst/>
            </a:prstGeom>
          </p:spPr>
        </p:pic>
        <p:pic>
          <p:nvPicPr>
            <p:cNvPr id="42" name="Рисунок 41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0940" y="660245"/>
              <a:ext cx="1050582" cy="2349986"/>
            </a:xfrm>
            <a:prstGeom prst="rect">
              <a:avLst/>
            </a:prstGeom>
          </p:spPr>
        </p:pic>
        <p:pic>
          <p:nvPicPr>
            <p:cNvPr id="43" name="Рисунок 42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367" y="3885549"/>
              <a:ext cx="3454400" cy="1584960"/>
            </a:xfrm>
            <a:prstGeom prst="rect">
              <a:avLst/>
            </a:prstGeom>
          </p:spPr>
        </p:pic>
      </p:grpSp>
      <p:grpSp>
        <p:nvGrpSpPr>
          <p:cNvPr id="74" name="Группа 73"/>
          <p:cNvGrpSpPr/>
          <p:nvPr/>
        </p:nvGrpSpPr>
        <p:grpSpPr>
          <a:xfrm>
            <a:off x="152597" y="33732"/>
            <a:ext cx="8529877" cy="5345998"/>
            <a:chOff x="152597" y="33732"/>
            <a:chExt cx="8529877" cy="5345998"/>
          </a:xfrm>
        </p:grpSpPr>
        <p:sp>
          <p:nvSpPr>
            <p:cNvPr id="71" name="Прямоугольник 70"/>
            <p:cNvSpPr/>
            <p:nvPr/>
          </p:nvSpPr>
          <p:spPr>
            <a:xfrm>
              <a:off x="422261" y="692221"/>
              <a:ext cx="2152280" cy="2088068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5" name="Рисунок 44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7800" y="3195056"/>
              <a:ext cx="2184674" cy="2184674"/>
            </a:xfrm>
            <a:prstGeom prst="rect">
              <a:avLst/>
            </a:prstGeom>
          </p:spPr>
        </p:pic>
        <p:pic>
          <p:nvPicPr>
            <p:cNvPr id="52" name="Рисунок 51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1433" y="1259351"/>
              <a:ext cx="3810636" cy="2694001"/>
            </a:xfrm>
            <a:prstGeom prst="rect">
              <a:avLst/>
            </a:prstGeom>
          </p:spPr>
        </p:pic>
        <p:pic>
          <p:nvPicPr>
            <p:cNvPr id="46" name="Рисунок 45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597" y="33732"/>
              <a:ext cx="2691608" cy="2691608"/>
            </a:xfrm>
            <a:prstGeom prst="rect">
              <a:avLst/>
            </a:prstGeom>
          </p:spPr>
        </p:pic>
      </p:grpSp>
      <p:grpSp>
        <p:nvGrpSpPr>
          <p:cNvPr id="68" name="Группа 67"/>
          <p:cNvGrpSpPr/>
          <p:nvPr/>
        </p:nvGrpSpPr>
        <p:grpSpPr>
          <a:xfrm>
            <a:off x="676327" y="139287"/>
            <a:ext cx="5974480" cy="6821445"/>
            <a:chOff x="673911" y="-297219"/>
            <a:chExt cx="5974480" cy="6821445"/>
          </a:xfrm>
        </p:grpSpPr>
        <p:pic>
          <p:nvPicPr>
            <p:cNvPr id="65" name="Рисунок 64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391" y="4492226"/>
              <a:ext cx="2032000" cy="2032000"/>
            </a:xfrm>
            <a:prstGeom prst="rect">
              <a:avLst/>
            </a:prstGeom>
          </p:spPr>
        </p:pic>
        <p:pic>
          <p:nvPicPr>
            <p:cNvPr id="66" name="Рисунок 65"/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0" t="19578" r="9697" b="17955"/>
            <a:stretch/>
          </p:blipFill>
          <p:spPr>
            <a:xfrm>
              <a:off x="673911" y="4838697"/>
              <a:ext cx="2909128" cy="637082"/>
            </a:xfrm>
            <a:prstGeom prst="rect">
              <a:avLst/>
            </a:prstGeom>
          </p:spPr>
        </p:pic>
        <p:pic>
          <p:nvPicPr>
            <p:cNvPr id="67" name="Рисунок 66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9420" y="-297219"/>
              <a:ext cx="2189318" cy="2189318"/>
            </a:xfrm>
            <a:prstGeom prst="rect">
              <a:avLst/>
            </a:prstGeom>
          </p:spPr>
        </p:pic>
      </p:grpSp>
      <p:grpSp>
        <p:nvGrpSpPr>
          <p:cNvPr id="79" name="Группа 78"/>
          <p:cNvGrpSpPr/>
          <p:nvPr/>
        </p:nvGrpSpPr>
        <p:grpSpPr>
          <a:xfrm>
            <a:off x="-244771" y="281746"/>
            <a:ext cx="9394097" cy="7068013"/>
            <a:chOff x="-244771" y="281746"/>
            <a:chExt cx="9394097" cy="7068013"/>
          </a:xfrm>
        </p:grpSpPr>
        <p:pic>
          <p:nvPicPr>
            <p:cNvPr id="85" name="Рисунок 84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4771" y="4740628"/>
              <a:ext cx="2226387" cy="2609131"/>
            </a:xfrm>
            <a:prstGeom prst="rect">
              <a:avLst/>
            </a:prstGeom>
          </p:spPr>
        </p:pic>
        <p:grpSp>
          <p:nvGrpSpPr>
            <p:cNvPr id="73" name="Группа 72"/>
            <p:cNvGrpSpPr/>
            <p:nvPr/>
          </p:nvGrpSpPr>
          <p:grpSpPr>
            <a:xfrm>
              <a:off x="613676" y="281746"/>
              <a:ext cx="8535650" cy="6033628"/>
              <a:chOff x="581580" y="247421"/>
              <a:chExt cx="8535650" cy="6033628"/>
            </a:xfrm>
          </p:grpSpPr>
          <p:pic>
            <p:nvPicPr>
              <p:cNvPr id="69" name="Рисунок 68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6198" y="247421"/>
                <a:ext cx="3971032" cy="1215136"/>
              </a:xfrm>
              <a:prstGeom prst="rect">
                <a:avLst/>
              </a:prstGeom>
            </p:spPr>
          </p:pic>
          <p:pic>
            <p:nvPicPr>
              <p:cNvPr id="70" name="Рисунок 69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323" y="5464781"/>
                <a:ext cx="2277828" cy="816268"/>
              </a:xfrm>
              <a:prstGeom prst="rect">
                <a:avLst/>
              </a:prstGeom>
            </p:spPr>
          </p:pic>
          <p:pic>
            <p:nvPicPr>
              <p:cNvPr id="72" name="Рисунок 7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580" y="1426781"/>
                <a:ext cx="1728957" cy="652437"/>
              </a:xfrm>
              <a:prstGeom prst="rect">
                <a:avLst/>
              </a:prstGeom>
            </p:spPr>
          </p:pic>
        </p:grpSp>
      </p:grpSp>
      <p:grpSp>
        <p:nvGrpSpPr>
          <p:cNvPr id="78" name="Группа 77"/>
          <p:cNvGrpSpPr/>
          <p:nvPr/>
        </p:nvGrpSpPr>
        <p:grpSpPr>
          <a:xfrm>
            <a:off x="-244771" y="32069"/>
            <a:ext cx="8818710" cy="6315847"/>
            <a:chOff x="-244771" y="32069"/>
            <a:chExt cx="8818710" cy="6315847"/>
          </a:xfrm>
        </p:grpSpPr>
        <p:pic>
          <p:nvPicPr>
            <p:cNvPr id="75" name="Рисунок 74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3303" y="5261936"/>
              <a:ext cx="2600636" cy="1085980"/>
            </a:xfrm>
            <a:prstGeom prst="rect">
              <a:avLst/>
            </a:prstGeom>
          </p:spPr>
        </p:pic>
        <p:pic>
          <p:nvPicPr>
            <p:cNvPr id="77" name="Рисунок 76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4771" y="32069"/>
              <a:ext cx="4223341" cy="1404261"/>
            </a:xfrm>
            <a:prstGeom prst="rect">
              <a:avLst/>
            </a:prstGeom>
          </p:spPr>
        </p:pic>
      </p:grpSp>
      <p:grpSp>
        <p:nvGrpSpPr>
          <p:cNvPr id="84" name="Группа 83"/>
          <p:cNvGrpSpPr/>
          <p:nvPr/>
        </p:nvGrpSpPr>
        <p:grpSpPr>
          <a:xfrm>
            <a:off x="-5325" y="-578449"/>
            <a:ext cx="8942276" cy="6973633"/>
            <a:chOff x="60122" y="-533721"/>
            <a:chExt cx="8942276" cy="6973633"/>
          </a:xfrm>
        </p:grpSpPr>
        <p:pic>
          <p:nvPicPr>
            <p:cNvPr id="80" name="Рисунок 79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1377" y="-189545"/>
              <a:ext cx="4071021" cy="4007048"/>
            </a:xfrm>
            <a:prstGeom prst="rect">
              <a:avLst/>
            </a:prstGeom>
          </p:spPr>
        </p:pic>
        <p:pic>
          <p:nvPicPr>
            <p:cNvPr id="81" name="Рисунок 80"/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455"/>
            <a:stretch/>
          </p:blipFill>
          <p:spPr>
            <a:xfrm>
              <a:off x="60122" y="3336624"/>
              <a:ext cx="6598520" cy="3103288"/>
            </a:xfrm>
            <a:prstGeom prst="rect">
              <a:avLst/>
            </a:prstGeom>
          </p:spPr>
        </p:pic>
        <p:pic>
          <p:nvPicPr>
            <p:cNvPr id="82" name="Рисунок 81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846" y="-533721"/>
              <a:ext cx="4495800" cy="4495800"/>
            </a:xfrm>
            <a:prstGeom prst="rect">
              <a:avLst/>
            </a:prstGeom>
          </p:spPr>
        </p:pic>
      </p:grpSp>
      <p:sp>
        <p:nvSpPr>
          <p:cNvPr id="94" name="Прямоугольник 93"/>
          <p:cNvSpPr/>
          <p:nvPr/>
        </p:nvSpPr>
        <p:spPr>
          <a:xfrm>
            <a:off x="3007575" y="-375433"/>
            <a:ext cx="2989782" cy="77251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9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</a:t>
            </a:r>
            <a:endParaRPr lang="en-US" sz="49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01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Игра</a:t>
            </a:r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937577" y="5794513"/>
            <a:ext cx="3268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hlinkClick r:id="rId3"/>
              </a:rPr>
              <a:t>goo.gl/ZxaJkp</a:t>
            </a:r>
            <a:r>
              <a:rPr lang="en-US" sz="3600" dirty="0" smtClean="0"/>
              <a:t> </a:t>
            </a:r>
            <a:endParaRPr lang="ru-RU" sz="3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547" y="1043609"/>
            <a:ext cx="4750904" cy="47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9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Игра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805" y="1043608"/>
            <a:ext cx="5308390" cy="518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Игра</a:t>
            </a:r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937577" y="5794513"/>
            <a:ext cx="3268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mtClean="0">
                <a:hlinkClick r:id="rId3"/>
              </a:rPr>
              <a:t>goo.gl</a:t>
            </a:r>
            <a:r>
              <a:rPr lang="en-US" sz="3600" dirty="0" smtClean="0">
                <a:hlinkClick r:id="rId3"/>
              </a:rPr>
              <a:t>/ZxaJkp</a:t>
            </a:r>
            <a:r>
              <a:rPr lang="en-US" sz="3600" dirty="0" smtClean="0"/>
              <a:t> </a:t>
            </a:r>
            <a:endParaRPr lang="ru-RU" sz="3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547" y="1043609"/>
            <a:ext cx="4750904" cy="47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4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Задача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12007" r="1711"/>
          <a:stretch/>
        </p:blipFill>
        <p:spPr>
          <a:xfrm>
            <a:off x="2862904" y="1076241"/>
            <a:ext cx="3351780" cy="53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Задача</a:t>
            </a:r>
            <a:endParaRPr lang="en-US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4412059" y="1455099"/>
            <a:ext cx="2430865" cy="3767754"/>
            <a:chOff x="3689391" y="1335185"/>
            <a:chExt cx="2430865" cy="3767754"/>
          </a:xfrm>
        </p:grpSpPr>
        <p:pic>
          <p:nvPicPr>
            <p:cNvPr id="7" name="Picture 4" descr="https://cdn1.iconfinder.com/data/icons/free-large-boss-icon-set/512/Admi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9391" y="2966065"/>
              <a:ext cx="2136874" cy="213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Группа 4"/>
            <p:cNvGrpSpPr/>
            <p:nvPr/>
          </p:nvGrpSpPr>
          <p:grpSpPr>
            <a:xfrm>
              <a:off x="4406755" y="1335185"/>
              <a:ext cx="1713501" cy="1826110"/>
              <a:chOff x="4406755" y="1335185"/>
              <a:chExt cx="1713501" cy="1826110"/>
            </a:xfrm>
          </p:grpSpPr>
          <p:sp>
            <p:nvSpPr>
              <p:cNvPr id="9" name="Стрелка вправо 18"/>
              <p:cNvSpPr/>
              <p:nvPr/>
            </p:nvSpPr>
            <p:spPr>
              <a:xfrm rot="16200000">
                <a:off x="3673938" y="2068002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Стрелка вправо 18"/>
              <p:cNvSpPr/>
              <p:nvPr/>
            </p:nvSpPr>
            <p:spPr>
              <a:xfrm>
                <a:off x="4489377" y="2883442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Стрелка вправо 18"/>
              <p:cNvSpPr/>
              <p:nvPr/>
            </p:nvSpPr>
            <p:spPr>
              <a:xfrm rot="18718255">
                <a:off x="4231852" y="2263233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8" name="Группа 7"/>
          <p:cNvGrpSpPr/>
          <p:nvPr/>
        </p:nvGrpSpPr>
        <p:grpSpPr>
          <a:xfrm>
            <a:off x="1915508" y="1396994"/>
            <a:ext cx="2794278" cy="3850376"/>
            <a:chOff x="493311" y="1526343"/>
            <a:chExt cx="2794278" cy="3850376"/>
          </a:xfrm>
        </p:grpSpPr>
        <p:pic>
          <p:nvPicPr>
            <p:cNvPr id="28" name="Picture 4" descr="https://cdn1.iconfinder.com/data/icons/free-large-boss-icon-set/512/Admi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715" y="3239845"/>
              <a:ext cx="2136874" cy="213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Группа 28"/>
            <p:cNvGrpSpPr/>
            <p:nvPr/>
          </p:nvGrpSpPr>
          <p:grpSpPr>
            <a:xfrm rot="16200000">
              <a:off x="549615" y="1470039"/>
              <a:ext cx="1713501" cy="1826110"/>
              <a:chOff x="4406755" y="1335185"/>
              <a:chExt cx="1713501" cy="1826110"/>
            </a:xfrm>
          </p:grpSpPr>
          <p:sp>
            <p:nvSpPr>
              <p:cNvPr id="30" name="Стрелка вправо 18"/>
              <p:cNvSpPr/>
              <p:nvPr/>
            </p:nvSpPr>
            <p:spPr>
              <a:xfrm rot="16200000">
                <a:off x="3673938" y="2068002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1" name="Стрелка вправо 18"/>
              <p:cNvSpPr/>
              <p:nvPr/>
            </p:nvSpPr>
            <p:spPr>
              <a:xfrm>
                <a:off x="4489377" y="2883442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2" name="Стрелка вправо 18"/>
              <p:cNvSpPr/>
              <p:nvPr/>
            </p:nvSpPr>
            <p:spPr>
              <a:xfrm rot="18718255">
                <a:off x="4231852" y="2263233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7655065" y="5842450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endParaRPr lang="ru-RU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34" name="Picture 4" descr="https://cdn1.iconfinder.com/data/icons/free-large-boss-icon-set/512/Adm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619" y="3025255"/>
            <a:ext cx="2136874" cy="213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Стрелка вправо 18"/>
          <p:cNvSpPr/>
          <p:nvPr/>
        </p:nvSpPr>
        <p:spPr>
          <a:xfrm rot="13721615">
            <a:off x="3097534" y="2253983"/>
            <a:ext cx="1630879" cy="16524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Стрелка вправо 18"/>
          <p:cNvSpPr/>
          <p:nvPr/>
        </p:nvSpPr>
        <p:spPr>
          <a:xfrm rot="19121615">
            <a:off x="4248345" y="2328274"/>
            <a:ext cx="1630879" cy="16524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Стрелка вправо 18"/>
          <p:cNvSpPr/>
          <p:nvPr/>
        </p:nvSpPr>
        <p:spPr>
          <a:xfrm rot="16239870">
            <a:off x="3645503" y="2032368"/>
            <a:ext cx="1630879" cy="16524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3" name="Группа 52"/>
          <p:cNvGrpSpPr/>
          <p:nvPr/>
        </p:nvGrpSpPr>
        <p:grpSpPr>
          <a:xfrm>
            <a:off x="2342909" y="3564795"/>
            <a:ext cx="2913610" cy="2136874"/>
            <a:chOff x="662355" y="3810725"/>
            <a:chExt cx="2913610" cy="2136874"/>
          </a:xfrm>
        </p:grpSpPr>
        <p:pic>
          <p:nvPicPr>
            <p:cNvPr id="48" name="Picture 4" descr="https://cdn1.iconfinder.com/data/icons/free-large-boss-icon-set/512/Admi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9091" y="3810725"/>
              <a:ext cx="2136874" cy="213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Группа 48"/>
            <p:cNvGrpSpPr/>
            <p:nvPr/>
          </p:nvGrpSpPr>
          <p:grpSpPr>
            <a:xfrm rot="10800000">
              <a:off x="662355" y="4016340"/>
              <a:ext cx="1713501" cy="1826110"/>
              <a:chOff x="4406755" y="1335185"/>
              <a:chExt cx="1713501" cy="1826110"/>
            </a:xfrm>
          </p:grpSpPr>
          <p:sp>
            <p:nvSpPr>
              <p:cNvPr id="50" name="Стрелка вправо 18"/>
              <p:cNvSpPr/>
              <p:nvPr/>
            </p:nvSpPr>
            <p:spPr>
              <a:xfrm rot="16200000">
                <a:off x="3673938" y="2068002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1" name="Стрелка вправо 18"/>
              <p:cNvSpPr/>
              <p:nvPr/>
            </p:nvSpPr>
            <p:spPr>
              <a:xfrm>
                <a:off x="4489377" y="2883442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2" name="Стрелка вправо 18"/>
              <p:cNvSpPr/>
              <p:nvPr/>
            </p:nvSpPr>
            <p:spPr>
              <a:xfrm rot="18718255">
                <a:off x="4231852" y="2263233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3" name="Группа 2"/>
          <p:cNvGrpSpPr/>
          <p:nvPr/>
        </p:nvGrpSpPr>
        <p:grpSpPr>
          <a:xfrm>
            <a:off x="4339093" y="3703828"/>
            <a:ext cx="2420030" cy="2136874"/>
            <a:chOff x="4339093" y="3703828"/>
            <a:chExt cx="2420030" cy="2136874"/>
          </a:xfrm>
        </p:grpSpPr>
        <p:pic>
          <p:nvPicPr>
            <p:cNvPr id="41" name="Picture 4" descr="https://cdn1.iconfinder.com/data/icons/free-large-boss-icon-set/512/Admi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9093" y="3703828"/>
              <a:ext cx="2136874" cy="213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Группа 41"/>
            <p:cNvGrpSpPr/>
            <p:nvPr/>
          </p:nvGrpSpPr>
          <p:grpSpPr>
            <a:xfrm rot="5400000">
              <a:off x="4989317" y="3988274"/>
              <a:ext cx="1713501" cy="1826110"/>
              <a:chOff x="4406755" y="1335185"/>
              <a:chExt cx="1713501" cy="1826110"/>
            </a:xfrm>
          </p:grpSpPr>
          <p:sp>
            <p:nvSpPr>
              <p:cNvPr id="43" name="Стрелка вправо 18"/>
              <p:cNvSpPr/>
              <p:nvPr/>
            </p:nvSpPr>
            <p:spPr>
              <a:xfrm rot="16200000">
                <a:off x="3673938" y="2068002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4" name="Стрелка вправо 18"/>
              <p:cNvSpPr/>
              <p:nvPr/>
            </p:nvSpPr>
            <p:spPr>
              <a:xfrm>
                <a:off x="4489377" y="2883442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" name="Стрелка вправо 18"/>
              <p:cNvSpPr/>
              <p:nvPr/>
            </p:nvSpPr>
            <p:spPr>
              <a:xfrm rot="18718255">
                <a:off x="4231852" y="2263233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66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06" y="1760661"/>
            <a:ext cx="3354263" cy="3354263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Решение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741762" y="1552660"/>
            <a:ext cx="1526380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900" b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?</a:t>
            </a:r>
            <a:endParaRPr lang="en-US" sz="239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098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sharepoint/v3"/>
    <ds:schemaRef ds:uri="http://purl.org/dc/terms/"/>
    <ds:schemaRef ds:uri="http://www.w3.org/XML/1998/namespace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24047</TotalTime>
  <Words>325</Words>
  <Application>Microsoft Macintosh PowerPoint</Application>
  <PresentationFormat>Экран (4:3)</PresentationFormat>
  <Paragraphs>87</Paragraphs>
  <Slides>31</Slides>
  <Notes>29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31</vt:i4>
      </vt:variant>
    </vt:vector>
  </HeadingPairs>
  <TitlesOfParts>
    <vt:vector size="42" baseType="lpstr">
      <vt:lpstr>Arial Black</vt:lpstr>
      <vt:lpstr>Calibri</vt:lpstr>
      <vt:lpstr>Lucida Grande</vt:lpstr>
      <vt:lpstr>Mangal</vt:lpstr>
      <vt:lpstr>ＭＳ Ｐゴシック</vt:lpstr>
      <vt:lpstr>Roboto</vt:lpstr>
      <vt:lpstr>Trebuchet MS</vt:lpstr>
      <vt:lpstr>Wingdings</vt:lpstr>
      <vt:lpstr>Arial</vt:lpstr>
      <vt:lpstr>Epam_PPT_Template</vt:lpstr>
      <vt:lpstr>Custom Design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EPAM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Alexander Shushunov</cp:lastModifiedBy>
  <cp:revision>1033</cp:revision>
  <cp:lastPrinted>2014-07-09T13:30:36Z</cp:lastPrinted>
  <dcterms:created xsi:type="dcterms:W3CDTF">2014-07-08T13:27:24Z</dcterms:created>
  <dcterms:modified xsi:type="dcterms:W3CDTF">2016-11-25T12:38:27Z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